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33" r:id="rId4"/>
  </p:sldMasterIdLst>
  <p:notesMasterIdLst>
    <p:notesMasterId r:id="rId26"/>
  </p:notesMasterIdLst>
  <p:handoutMasterIdLst>
    <p:handoutMasterId r:id="rId27"/>
  </p:handoutMasterIdLst>
  <p:sldIdLst>
    <p:sldId id="256" r:id="rId5"/>
    <p:sldId id="296" r:id="rId6"/>
    <p:sldId id="306" r:id="rId7"/>
    <p:sldId id="259" r:id="rId8"/>
    <p:sldId id="265" r:id="rId9"/>
    <p:sldId id="330" r:id="rId10"/>
    <p:sldId id="344" r:id="rId11"/>
    <p:sldId id="321" r:id="rId12"/>
    <p:sldId id="339" r:id="rId13"/>
    <p:sldId id="350" r:id="rId14"/>
    <p:sldId id="349" r:id="rId15"/>
    <p:sldId id="347" r:id="rId16"/>
    <p:sldId id="351" r:id="rId17"/>
    <p:sldId id="341" r:id="rId18"/>
    <p:sldId id="342" r:id="rId19"/>
    <p:sldId id="346" r:id="rId20"/>
    <p:sldId id="345" r:id="rId21"/>
    <p:sldId id="335" r:id="rId22"/>
    <p:sldId id="336" r:id="rId23"/>
    <p:sldId id="348" r:id="rId24"/>
    <p:sldId id="33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144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68" autoAdjust="0"/>
    <p:restoredTop sz="96327" autoAdjust="0"/>
  </p:normalViewPr>
  <p:slideViewPr>
    <p:cSldViewPr snapToGrid="0">
      <p:cViewPr varScale="1">
        <p:scale>
          <a:sx n="107" d="100"/>
          <a:sy n="107" d="100"/>
        </p:scale>
        <p:origin x="272" y="16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48" d="100"/>
          <a:sy n="48" d="100"/>
        </p:scale>
        <p:origin x="183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E30170-7D97-496F-A7EC-2782B9C02EB3}" type="doc">
      <dgm:prSet loTypeId="urn:microsoft.com/office/officeart/2005/8/layout/default" loCatId="list" qsTypeId="urn:microsoft.com/office/officeart/2005/8/quickstyle/3d3" qsCatId="3D" csTypeId="urn:microsoft.com/office/officeart/2005/8/colors/colorful1" csCatId="colorful" phldr="1"/>
      <dgm:spPr/>
      <dgm:t>
        <a:bodyPr/>
        <a:lstStyle/>
        <a:p>
          <a:endParaRPr lang="en-US"/>
        </a:p>
      </dgm:t>
    </dgm:pt>
    <dgm:pt modelId="{297FB6DD-CCDB-4293-9644-23D95EF99861}">
      <dgm:prSet/>
      <dgm:spPr/>
      <dgm:t>
        <a:bodyPr/>
        <a:lstStyle/>
        <a:p>
          <a:pPr rtl="0"/>
          <a:r>
            <a:rPr lang="en-US" dirty="0"/>
            <a:t>1-Management of presenting problem</a:t>
          </a:r>
        </a:p>
      </dgm:t>
    </dgm:pt>
    <dgm:pt modelId="{DBB566CE-8F13-4C17-997A-AB7B279FD546}" type="parTrans" cxnId="{BD9A5214-AB00-411D-BE71-EE41F4808A5E}">
      <dgm:prSet/>
      <dgm:spPr/>
      <dgm:t>
        <a:bodyPr/>
        <a:lstStyle/>
        <a:p>
          <a:endParaRPr lang="en-US"/>
        </a:p>
      </dgm:t>
    </dgm:pt>
    <dgm:pt modelId="{CD7B4A27-947B-4703-9661-931A3DC68553}" type="sibTrans" cxnId="{BD9A5214-AB00-411D-BE71-EE41F4808A5E}">
      <dgm:prSet/>
      <dgm:spPr/>
      <dgm:t>
        <a:bodyPr/>
        <a:lstStyle/>
        <a:p>
          <a:endParaRPr lang="en-US"/>
        </a:p>
      </dgm:t>
    </dgm:pt>
    <dgm:pt modelId="{F0F16562-4900-4F47-BC7D-2AD19F116495}">
      <dgm:prSet/>
      <dgm:spPr/>
      <dgm:t>
        <a:bodyPr/>
        <a:lstStyle/>
        <a:p>
          <a:pPr rtl="0"/>
          <a:r>
            <a:rPr lang="en-US" dirty="0"/>
            <a:t>2-Management of continuing problem</a:t>
          </a:r>
        </a:p>
      </dgm:t>
    </dgm:pt>
    <dgm:pt modelId="{6B8061B3-F25C-49BE-85EB-A0244E45B02A}" type="parTrans" cxnId="{F5D4ADB1-8508-409A-A947-52AF5CB8CF90}">
      <dgm:prSet/>
      <dgm:spPr/>
      <dgm:t>
        <a:bodyPr/>
        <a:lstStyle/>
        <a:p>
          <a:endParaRPr lang="en-US"/>
        </a:p>
      </dgm:t>
    </dgm:pt>
    <dgm:pt modelId="{48DA504F-8062-47F9-BFE6-B77E5EF1974D}" type="sibTrans" cxnId="{F5D4ADB1-8508-409A-A947-52AF5CB8CF90}">
      <dgm:prSet/>
      <dgm:spPr/>
      <dgm:t>
        <a:bodyPr/>
        <a:lstStyle/>
        <a:p>
          <a:endParaRPr lang="en-US"/>
        </a:p>
      </dgm:t>
    </dgm:pt>
    <dgm:pt modelId="{E5C442AC-F7BF-4661-9B0F-DA95B848AF27}">
      <dgm:prSet/>
      <dgm:spPr/>
      <dgm:t>
        <a:bodyPr/>
        <a:lstStyle/>
        <a:p>
          <a:pPr rtl="0"/>
          <a:r>
            <a:rPr lang="en-US" dirty="0"/>
            <a:t>3-Modification of help seeking behaviour</a:t>
          </a:r>
        </a:p>
      </dgm:t>
    </dgm:pt>
    <dgm:pt modelId="{0F249B27-7A7F-40D3-A0AC-D3C72F7286C3}" type="parTrans" cxnId="{DCF5A008-DEA0-4C11-8759-79921CB9B811}">
      <dgm:prSet/>
      <dgm:spPr/>
      <dgm:t>
        <a:bodyPr/>
        <a:lstStyle/>
        <a:p>
          <a:endParaRPr lang="en-US"/>
        </a:p>
      </dgm:t>
    </dgm:pt>
    <dgm:pt modelId="{B331A6F2-E82E-4DC3-990F-988178D86D9C}" type="sibTrans" cxnId="{DCF5A008-DEA0-4C11-8759-79921CB9B811}">
      <dgm:prSet/>
      <dgm:spPr/>
      <dgm:t>
        <a:bodyPr/>
        <a:lstStyle/>
        <a:p>
          <a:endParaRPr lang="en-US"/>
        </a:p>
      </dgm:t>
    </dgm:pt>
    <dgm:pt modelId="{FEEC4E28-30E3-4159-8AA5-BEE982B464C1}">
      <dgm:prSet/>
      <dgm:spPr/>
      <dgm:t>
        <a:bodyPr/>
        <a:lstStyle/>
        <a:p>
          <a:pPr rtl="0"/>
          <a:r>
            <a:rPr lang="en-US" dirty="0"/>
            <a:t>4-Opportunistic health promotion</a:t>
          </a:r>
        </a:p>
      </dgm:t>
    </dgm:pt>
    <dgm:pt modelId="{27B5F5CD-CDCB-4305-83FB-79360B557AF5}" type="parTrans" cxnId="{21490E76-1F82-4893-93FF-7CC6E70A4C24}">
      <dgm:prSet/>
      <dgm:spPr/>
      <dgm:t>
        <a:bodyPr/>
        <a:lstStyle/>
        <a:p>
          <a:endParaRPr lang="en-US"/>
        </a:p>
      </dgm:t>
    </dgm:pt>
    <dgm:pt modelId="{393ABFC0-A232-46EA-9E4F-9C54A2CDD5E4}" type="sibTrans" cxnId="{21490E76-1F82-4893-93FF-7CC6E70A4C24}">
      <dgm:prSet/>
      <dgm:spPr/>
      <dgm:t>
        <a:bodyPr/>
        <a:lstStyle/>
        <a:p>
          <a:endParaRPr lang="en-US"/>
        </a:p>
      </dgm:t>
    </dgm:pt>
    <dgm:pt modelId="{3ED5CD1E-A7AC-4C99-97D4-E261BB11A841}" type="pres">
      <dgm:prSet presAssocID="{FEE30170-7D97-496F-A7EC-2782B9C02EB3}" presName="diagram" presStyleCnt="0">
        <dgm:presLayoutVars>
          <dgm:dir/>
          <dgm:resizeHandles val="exact"/>
        </dgm:presLayoutVars>
      </dgm:prSet>
      <dgm:spPr/>
    </dgm:pt>
    <dgm:pt modelId="{064F4B33-1845-46C2-9688-D93A72AB5407}" type="pres">
      <dgm:prSet presAssocID="{297FB6DD-CCDB-4293-9644-23D95EF99861}" presName="node" presStyleLbl="node1" presStyleIdx="0" presStyleCnt="4" custScaleX="101421" custScaleY="85806">
        <dgm:presLayoutVars>
          <dgm:bulletEnabled val="1"/>
        </dgm:presLayoutVars>
      </dgm:prSet>
      <dgm:spPr/>
    </dgm:pt>
    <dgm:pt modelId="{E8FC1DDA-8129-4C7C-A283-1EE2A20DB872}" type="pres">
      <dgm:prSet presAssocID="{CD7B4A27-947B-4703-9661-931A3DC68553}" presName="sibTrans" presStyleCnt="0"/>
      <dgm:spPr/>
    </dgm:pt>
    <dgm:pt modelId="{0170F27E-9277-4482-8321-E93B7AF38D7B}" type="pres">
      <dgm:prSet presAssocID="{F0F16562-4900-4F47-BC7D-2AD19F116495}" presName="node" presStyleLbl="node1" presStyleIdx="1" presStyleCnt="4">
        <dgm:presLayoutVars>
          <dgm:bulletEnabled val="1"/>
        </dgm:presLayoutVars>
      </dgm:prSet>
      <dgm:spPr/>
    </dgm:pt>
    <dgm:pt modelId="{5B887A05-D9E3-4C6A-93FC-AE25899A7003}" type="pres">
      <dgm:prSet presAssocID="{48DA504F-8062-47F9-BFE6-B77E5EF1974D}" presName="sibTrans" presStyleCnt="0"/>
      <dgm:spPr/>
    </dgm:pt>
    <dgm:pt modelId="{4B4D5AAC-0739-4F38-8C11-62E294816926}" type="pres">
      <dgm:prSet presAssocID="{E5C442AC-F7BF-4661-9B0F-DA95B848AF27}" presName="node" presStyleLbl="node1" presStyleIdx="2" presStyleCnt="4">
        <dgm:presLayoutVars>
          <dgm:bulletEnabled val="1"/>
        </dgm:presLayoutVars>
      </dgm:prSet>
      <dgm:spPr/>
    </dgm:pt>
    <dgm:pt modelId="{F1FE8369-7560-40A4-B850-59BB4D95B2E1}" type="pres">
      <dgm:prSet presAssocID="{B331A6F2-E82E-4DC3-990F-988178D86D9C}" presName="sibTrans" presStyleCnt="0"/>
      <dgm:spPr/>
    </dgm:pt>
    <dgm:pt modelId="{AB889E23-1CE3-4A2E-95A9-E6E51183651E}" type="pres">
      <dgm:prSet presAssocID="{FEEC4E28-30E3-4159-8AA5-BEE982B464C1}" presName="node" presStyleLbl="node1" presStyleIdx="3" presStyleCnt="4">
        <dgm:presLayoutVars>
          <dgm:bulletEnabled val="1"/>
        </dgm:presLayoutVars>
      </dgm:prSet>
      <dgm:spPr/>
    </dgm:pt>
  </dgm:ptLst>
  <dgm:cxnLst>
    <dgm:cxn modelId="{DCF5A008-DEA0-4C11-8759-79921CB9B811}" srcId="{FEE30170-7D97-496F-A7EC-2782B9C02EB3}" destId="{E5C442AC-F7BF-4661-9B0F-DA95B848AF27}" srcOrd="2" destOrd="0" parTransId="{0F249B27-7A7F-40D3-A0AC-D3C72F7286C3}" sibTransId="{B331A6F2-E82E-4DC3-990F-988178D86D9C}"/>
    <dgm:cxn modelId="{BD9A5214-AB00-411D-BE71-EE41F4808A5E}" srcId="{FEE30170-7D97-496F-A7EC-2782B9C02EB3}" destId="{297FB6DD-CCDB-4293-9644-23D95EF99861}" srcOrd="0" destOrd="0" parTransId="{DBB566CE-8F13-4C17-997A-AB7B279FD546}" sibTransId="{CD7B4A27-947B-4703-9661-931A3DC68553}"/>
    <dgm:cxn modelId="{21490E76-1F82-4893-93FF-7CC6E70A4C24}" srcId="{FEE30170-7D97-496F-A7EC-2782B9C02EB3}" destId="{FEEC4E28-30E3-4159-8AA5-BEE982B464C1}" srcOrd="3" destOrd="0" parTransId="{27B5F5CD-CDCB-4305-83FB-79360B557AF5}" sibTransId="{393ABFC0-A232-46EA-9E4F-9C54A2CDD5E4}"/>
    <dgm:cxn modelId="{034A2076-FD25-4444-9884-CDC6926029D3}" type="presOf" srcId="{297FB6DD-CCDB-4293-9644-23D95EF99861}" destId="{064F4B33-1845-46C2-9688-D93A72AB5407}" srcOrd="0" destOrd="0" presId="urn:microsoft.com/office/officeart/2005/8/layout/default"/>
    <dgm:cxn modelId="{8D9F907E-6CCA-467F-91CA-A87F6D03A222}" type="presOf" srcId="{F0F16562-4900-4F47-BC7D-2AD19F116495}" destId="{0170F27E-9277-4482-8321-E93B7AF38D7B}" srcOrd="0" destOrd="0" presId="urn:microsoft.com/office/officeart/2005/8/layout/default"/>
    <dgm:cxn modelId="{0FF7ABAC-86CC-4EFA-A91C-74725627ACB3}" type="presOf" srcId="{FEE30170-7D97-496F-A7EC-2782B9C02EB3}" destId="{3ED5CD1E-A7AC-4C99-97D4-E261BB11A841}" srcOrd="0" destOrd="0" presId="urn:microsoft.com/office/officeart/2005/8/layout/default"/>
    <dgm:cxn modelId="{F5D4ADB1-8508-409A-A947-52AF5CB8CF90}" srcId="{FEE30170-7D97-496F-A7EC-2782B9C02EB3}" destId="{F0F16562-4900-4F47-BC7D-2AD19F116495}" srcOrd="1" destOrd="0" parTransId="{6B8061B3-F25C-49BE-85EB-A0244E45B02A}" sibTransId="{48DA504F-8062-47F9-BFE6-B77E5EF1974D}"/>
    <dgm:cxn modelId="{67BC53ED-20FA-4B36-AD43-59F4F286E047}" type="presOf" srcId="{FEEC4E28-30E3-4159-8AA5-BEE982B464C1}" destId="{AB889E23-1CE3-4A2E-95A9-E6E51183651E}" srcOrd="0" destOrd="0" presId="urn:microsoft.com/office/officeart/2005/8/layout/default"/>
    <dgm:cxn modelId="{95A788FA-77C5-4277-83E7-242F07AB428E}" type="presOf" srcId="{E5C442AC-F7BF-4661-9B0F-DA95B848AF27}" destId="{4B4D5AAC-0739-4F38-8C11-62E294816926}" srcOrd="0" destOrd="0" presId="urn:microsoft.com/office/officeart/2005/8/layout/default"/>
    <dgm:cxn modelId="{C84684D4-A5C0-457F-969F-3CAA765F99F5}" type="presParOf" srcId="{3ED5CD1E-A7AC-4C99-97D4-E261BB11A841}" destId="{064F4B33-1845-46C2-9688-D93A72AB5407}" srcOrd="0" destOrd="0" presId="urn:microsoft.com/office/officeart/2005/8/layout/default"/>
    <dgm:cxn modelId="{7139A1A2-A0EA-4C04-B137-2B6C88C9B171}" type="presParOf" srcId="{3ED5CD1E-A7AC-4C99-97D4-E261BB11A841}" destId="{E8FC1DDA-8129-4C7C-A283-1EE2A20DB872}" srcOrd="1" destOrd="0" presId="urn:microsoft.com/office/officeart/2005/8/layout/default"/>
    <dgm:cxn modelId="{FA458EF2-92C3-4841-8459-C51B45998AA7}" type="presParOf" srcId="{3ED5CD1E-A7AC-4C99-97D4-E261BB11A841}" destId="{0170F27E-9277-4482-8321-E93B7AF38D7B}" srcOrd="2" destOrd="0" presId="urn:microsoft.com/office/officeart/2005/8/layout/default"/>
    <dgm:cxn modelId="{272299CE-50DB-4E1E-8A9F-190EA2494B11}" type="presParOf" srcId="{3ED5CD1E-A7AC-4C99-97D4-E261BB11A841}" destId="{5B887A05-D9E3-4C6A-93FC-AE25899A7003}" srcOrd="3" destOrd="0" presId="urn:microsoft.com/office/officeart/2005/8/layout/default"/>
    <dgm:cxn modelId="{22A4F924-1D43-4FEC-ADC4-49A00505D831}" type="presParOf" srcId="{3ED5CD1E-A7AC-4C99-97D4-E261BB11A841}" destId="{4B4D5AAC-0739-4F38-8C11-62E294816926}" srcOrd="4" destOrd="0" presId="urn:microsoft.com/office/officeart/2005/8/layout/default"/>
    <dgm:cxn modelId="{5487440E-FD84-4F6D-9FEB-5EC0A2F8D252}" type="presParOf" srcId="{3ED5CD1E-A7AC-4C99-97D4-E261BB11A841}" destId="{F1FE8369-7560-40A4-B850-59BB4D95B2E1}" srcOrd="5" destOrd="0" presId="urn:microsoft.com/office/officeart/2005/8/layout/default"/>
    <dgm:cxn modelId="{FFB85242-4746-4518-A01B-24C263D4640C}" type="presParOf" srcId="{3ED5CD1E-A7AC-4C99-97D4-E261BB11A841}" destId="{AB889E23-1CE3-4A2E-95A9-E6E51183651E}"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013221-35FD-4EEA-B278-675F9FF16561}" type="doc">
      <dgm:prSet loTypeId="urn:microsoft.com/office/officeart/2005/8/layout/vList2" loCatId="list" qsTypeId="urn:microsoft.com/office/officeart/2005/8/quickstyle/3d3" qsCatId="3D" csTypeId="urn:microsoft.com/office/officeart/2005/8/colors/colorful2" csCatId="colorful" phldr="1"/>
      <dgm:spPr/>
      <dgm:t>
        <a:bodyPr/>
        <a:lstStyle/>
        <a:p>
          <a:endParaRPr lang="en-US"/>
        </a:p>
      </dgm:t>
    </dgm:pt>
    <dgm:pt modelId="{6BB47350-46F7-490E-8D8E-ED8610D9CABE}">
      <dgm:prSet/>
      <dgm:spPr>
        <a:solidFill>
          <a:srgbClr val="00B0F0"/>
        </a:solidFill>
      </dgm:spPr>
      <dgm:t>
        <a:bodyPr/>
        <a:lstStyle/>
        <a:p>
          <a:pPr rtl="0"/>
          <a:r>
            <a:rPr lang="en-US" b="1" dirty="0"/>
            <a:t>Tasks to be achieved in the consultation</a:t>
          </a:r>
        </a:p>
      </dgm:t>
    </dgm:pt>
    <dgm:pt modelId="{45065E15-8F2D-4B12-A47E-3207B0B1FC95}" type="parTrans" cxnId="{03A33182-C76F-418A-8875-0BE97E395E7C}">
      <dgm:prSet/>
      <dgm:spPr/>
      <dgm:t>
        <a:bodyPr/>
        <a:lstStyle/>
        <a:p>
          <a:endParaRPr lang="en-US"/>
        </a:p>
      </dgm:t>
    </dgm:pt>
    <dgm:pt modelId="{B2175C4B-70BA-41F4-A891-030418A80B97}" type="sibTrans" cxnId="{03A33182-C76F-418A-8875-0BE97E395E7C}">
      <dgm:prSet/>
      <dgm:spPr/>
      <dgm:t>
        <a:bodyPr/>
        <a:lstStyle/>
        <a:p>
          <a:endParaRPr lang="en-US"/>
        </a:p>
      </dgm:t>
    </dgm:pt>
    <dgm:pt modelId="{CB5F943E-F995-466E-8404-8ABF2894AEC3}" type="pres">
      <dgm:prSet presAssocID="{A6013221-35FD-4EEA-B278-675F9FF16561}" presName="linear" presStyleCnt="0">
        <dgm:presLayoutVars>
          <dgm:animLvl val="lvl"/>
          <dgm:resizeHandles val="exact"/>
        </dgm:presLayoutVars>
      </dgm:prSet>
      <dgm:spPr/>
    </dgm:pt>
    <dgm:pt modelId="{62A70B1A-0A54-404C-B739-58EE41A68AD5}" type="pres">
      <dgm:prSet presAssocID="{6BB47350-46F7-490E-8D8E-ED8610D9CABE}" presName="parentText" presStyleLbl="node1" presStyleIdx="0" presStyleCnt="1" custScaleY="162779" custLinFactNeighborX="-11993" custLinFactNeighborY="9928">
        <dgm:presLayoutVars>
          <dgm:chMax val="0"/>
          <dgm:bulletEnabled val="1"/>
        </dgm:presLayoutVars>
      </dgm:prSet>
      <dgm:spPr/>
    </dgm:pt>
  </dgm:ptLst>
  <dgm:cxnLst>
    <dgm:cxn modelId="{1FD3307D-A495-43E8-8D43-A59C4D09DDE5}" type="presOf" srcId="{6BB47350-46F7-490E-8D8E-ED8610D9CABE}" destId="{62A70B1A-0A54-404C-B739-58EE41A68AD5}" srcOrd="0" destOrd="0" presId="urn:microsoft.com/office/officeart/2005/8/layout/vList2"/>
    <dgm:cxn modelId="{03A33182-C76F-418A-8875-0BE97E395E7C}" srcId="{A6013221-35FD-4EEA-B278-675F9FF16561}" destId="{6BB47350-46F7-490E-8D8E-ED8610D9CABE}" srcOrd="0" destOrd="0" parTransId="{45065E15-8F2D-4B12-A47E-3207B0B1FC95}" sibTransId="{B2175C4B-70BA-41F4-A891-030418A80B97}"/>
    <dgm:cxn modelId="{148011A1-3F4A-4F5E-A862-528DA1291587}" type="presOf" srcId="{A6013221-35FD-4EEA-B278-675F9FF16561}" destId="{CB5F943E-F995-466E-8404-8ABF2894AEC3}" srcOrd="0" destOrd="0" presId="urn:microsoft.com/office/officeart/2005/8/layout/vList2"/>
    <dgm:cxn modelId="{9ABE25BC-2519-4D7E-BD86-E4568B3D4C9D}" type="presParOf" srcId="{CB5F943E-F995-466E-8404-8ABF2894AEC3}" destId="{62A70B1A-0A54-404C-B739-58EE41A68AD5}"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0DF91D-D1DF-48CB-8193-239A48E0C92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1E4F7A5-EC2A-4610-8773-B5A8BC25A715}">
      <dgm:prSet/>
      <dgm:spPr/>
      <dgm:t>
        <a:bodyPr/>
        <a:lstStyle/>
        <a:p>
          <a:pPr>
            <a:lnSpc>
              <a:spcPct val="100000"/>
            </a:lnSpc>
          </a:pPr>
          <a:r>
            <a:rPr lang="en-US" b="0" i="0" dirty="0"/>
            <a:t>The chief complaint is typically sharp and stabbing heel pain that is </a:t>
          </a:r>
          <a:r>
            <a:rPr lang="en-US" b="0" i="1" dirty="0"/>
            <a:t>most severe in the morning</a:t>
          </a:r>
          <a:r>
            <a:rPr lang="en-US" b="0" i="0" dirty="0"/>
            <a:t> or </a:t>
          </a:r>
          <a:r>
            <a:rPr lang="en-US" b="0" i="1" dirty="0"/>
            <a:t>standing after rest</a:t>
          </a:r>
          <a:r>
            <a:rPr lang="en-US" b="0" i="0" dirty="0"/>
            <a:t>. </a:t>
          </a:r>
          <a:endParaRPr lang="en-US" dirty="0"/>
        </a:p>
      </dgm:t>
    </dgm:pt>
    <dgm:pt modelId="{5590323E-9420-4545-8347-4D6355C2B0D1}" type="parTrans" cxnId="{2529ED76-0B2F-4F4C-9187-EE61C91A9FDE}">
      <dgm:prSet/>
      <dgm:spPr/>
      <dgm:t>
        <a:bodyPr/>
        <a:lstStyle/>
        <a:p>
          <a:endParaRPr lang="en-US"/>
        </a:p>
      </dgm:t>
    </dgm:pt>
    <dgm:pt modelId="{912A26F0-2AA6-4700-B90A-8F27D7C6668B}" type="sibTrans" cxnId="{2529ED76-0B2F-4F4C-9187-EE61C91A9FDE}">
      <dgm:prSet/>
      <dgm:spPr/>
      <dgm:t>
        <a:bodyPr/>
        <a:lstStyle/>
        <a:p>
          <a:endParaRPr lang="en-US"/>
        </a:p>
      </dgm:t>
    </dgm:pt>
    <dgm:pt modelId="{7214B164-0249-48A8-9598-7EEE023A750E}">
      <dgm:prSet/>
      <dgm:spPr/>
      <dgm:t>
        <a:bodyPr/>
        <a:lstStyle/>
        <a:p>
          <a:pPr>
            <a:lnSpc>
              <a:spcPct val="100000"/>
            </a:lnSpc>
          </a:pPr>
          <a:r>
            <a:rPr lang="en-US" b="0" i="0" dirty="0"/>
            <a:t>The pain usually improves with ambulation but may worsen after activity or at the end of the day</a:t>
          </a:r>
          <a:endParaRPr lang="en-US" dirty="0"/>
        </a:p>
      </dgm:t>
    </dgm:pt>
    <dgm:pt modelId="{7BD4720E-082C-40A3-BF66-043EDFA93CC1}" type="parTrans" cxnId="{B7936AD3-F46A-4B5F-B1D7-E18DB4780696}">
      <dgm:prSet/>
      <dgm:spPr/>
      <dgm:t>
        <a:bodyPr/>
        <a:lstStyle/>
        <a:p>
          <a:endParaRPr lang="en-US"/>
        </a:p>
      </dgm:t>
    </dgm:pt>
    <dgm:pt modelId="{0C84846D-94E3-4C32-9A03-1978AA9AEFA7}" type="sibTrans" cxnId="{B7936AD3-F46A-4B5F-B1D7-E18DB4780696}">
      <dgm:prSet/>
      <dgm:spPr/>
      <dgm:t>
        <a:bodyPr/>
        <a:lstStyle/>
        <a:p>
          <a:endParaRPr lang="en-US"/>
        </a:p>
      </dgm:t>
    </dgm:pt>
    <dgm:pt modelId="{43B861C6-2EDE-4CD6-8E3B-B31AAAF81AEA}">
      <dgm:prSet/>
      <dgm:spPr/>
      <dgm:t>
        <a:bodyPr/>
        <a:lstStyle/>
        <a:p>
          <a:pPr>
            <a:lnSpc>
              <a:spcPct val="100000"/>
            </a:lnSpc>
          </a:pPr>
          <a:r>
            <a:rPr lang="en-US" b="0" i="0" dirty="0"/>
            <a:t>there is localized tenderness upon palpation of the medial calcaneal tubercle. Passive dorsiflexion of the hallux may cause pain or discomfort in the plantar fascia. </a:t>
          </a:r>
          <a:endParaRPr lang="en-US" dirty="0"/>
        </a:p>
      </dgm:t>
    </dgm:pt>
    <dgm:pt modelId="{1D8B0F5B-FA71-4A4F-AD97-08E421C647AF}" type="parTrans" cxnId="{210476AE-7EA5-4606-A911-39E9AF67A990}">
      <dgm:prSet/>
      <dgm:spPr/>
      <dgm:t>
        <a:bodyPr/>
        <a:lstStyle/>
        <a:p>
          <a:endParaRPr lang="en-US"/>
        </a:p>
      </dgm:t>
    </dgm:pt>
    <dgm:pt modelId="{5FC1ADC2-365D-48BD-88E0-2586243F578F}" type="sibTrans" cxnId="{210476AE-7EA5-4606-A911-39E9AF67A990}">
      <dgm:prSet/>
      <dgm:spPr/>
      <dgm:t>
        <a:bodyPr/>
        <a:lstStyle/>
        <a:p>
          <a:endParaRPr lang="en-US"/>
        </a:p>
      </dgm:t>
    </dgm:pt>
    <dgm:pt modelId="{8931654B-B6BE-41BF-9931-6A260F3718BD}" type="pres">
      <dgm:prSet presAssocID="{580DF91D-D1DF-48CB-8193-239A48E0C921}" presName="root" presStyleCnt="0">
        <dgm:presLayoutVars>
          <dgm:dir/>
          <dgm:resizeHandles val="exact"/>
        </dgm:presLayoutVars>
      </dgm:prSet>
      <dgm:spPr/>
    </dgm:pt>
    <dgm:pt modelId="{089A142C-F8E4-4643-9A12-1C4B75A6F46E}" type="pres">
      <dgm:prSet presAssocID="{51E4F7A5-EC2A-4610-8773-B5A8BC25A715}" presName="compNode" presStyleCnt="0"/>
      <dgm:spPr/>
    </dgm:pt>
    <dgm:pt modelId="{6E516176-2080-4AC4-9BDB-3BEAB5AD18F1}" type="pres">
      <dgm:prSet presAssocID="{51E4F7A5-EC2A-4610-8773-B5A8BC25A715}" presName="bgRect" presStyleLbl="bgShp" presStyleIdx="0" presStyleCnt="3" custLinFactNeighborX="2178" custLinFactNeighborY="890"/>
      <dgm:spPr/>
    </dgm:pt>
    <dgm:pt modelId="{4EEFEF45-288C-4B34-AF14-762049A6F5BC}" type="pres">
      <dgm:prSet presAssocID="{51E4F7A5-EC2A-4610-8773-B5A8BC25A715}" presName="iconRect" presStyleLbl="node1" presStyleIdx="0" presStyleCnt="3"/>
      <dgm:spPr/>
    </dgm:pt>
    <dgm:pt modelId="{7F74A746-DC20-4A91-90FA-D7E8CC04214E}" type="pres">
      <dgm:prSet presAssocID="{51E4F7A5-EC2A-4610-8773-B5A8BC25A715}" presName="spaceRect" presStyleCnt="0"/>
      <dgm:spPr/>
    </dgm:pt>
    <dgm:pt modelId="{6153FC4A-CD2C-4446-B753-81B8266A5ABA}" type="pres">
      <dgm:prSet presAssocID="{51E4F7A5-EC2A-4610-8773-B5A8BC25A715}" presName="parTx" presStyleLbl="revTx" presStyleIdx="0" presStyleCnt="3" custScaleX="102794">
        <dgm:presLayoutVars>
          <dgm:chMax val="0"/>
          <dgm:chPref val="0"/>
        </dgm:presLayoutVars>
      </dgm:prSet>
      <dgm:spPr/>
    </dgm:pt>
    <dgm:pt modelId="{945A289B-E462-4BF7-B5A8-8E9D3B275B3E}" type="pres">
      <dgm:prSet presAssocID="{912A26F0-2AA6-4700-B90A-8F27D7C6668B}" presName="sibTrans" presStyleCnt="0"/>
      <dgm:spPr/>
    </dgm:pt>
    <dgm:pt modelId="{6EA313BB-70ED-4903-B0E1-7212085E028C}" type="pres">
      <dgm:prSet presAssocID="{7214B164-0249-48A8-9598-7EEE023A750E}" presName="compNode" presStyleCnt="0"/>
      <dgm:spPr/>
    </dgm:pt>
    <dgm:pt modelId="{3E4E8E99-E113-48AF-8248-266125A32EC2}" type="pres">
      <dgm:prSet presAssocID="{7214B164-0249-48A8-9598-7EEE023A750E}" presName="bgRect" presStyleLbl="bgShp" presStyleIdx="1" presStyleCnt="3"/>
      <dgm:spPr/>
    </dgm:pt>
    <dgm:pt modelId="{4703CF26-A77C-4686-BAB3-DC6BCD194CEF}" type="pres">
      <dgm:prSet presAssocID="{7214B164-0249-48A8-9598-7EEE023A750E}" presName="iconRect" presStyleLbl="node1" presStyleIdx="1" presStyleCnt="3" custLinFactNeighborX="-4517" custLinFactNeighborY="179"/>
      <dgm:spPr/>
    </dgm:pt>
    <dgm:pt modelId="{36C5C42F-0D48-43C3-A0F7-A534D5AF2FA2}" type="pres">
      <dgm:prSet presAssocID="{7214B164-0249-48A8-9598-7EEE023A750E}" presName="spaceRect" presStyleCnt="0"/>
      <dgm:spPr/>
    </dgm:pt>
    <dgm:pt modelId="{DE595239-B024-447E-9138-850243818E05}" type="pres">
      <dgm:prSet presAssocID="{7214B164-0249-48A8-9598-7EEE023A750E}" presName="parTx" presStyleLbl="revTx" presStyleIdx="1" presStyleCnt="3" custScaleX="100000">
        <dgm:presLayoutVars>
          <dgm:chMax val="0"/>
          <dgm:chPref val="0"/>
        </dgm:presLayoutVars>
      </dgm:prSet>
      <dgm:spPr/>
    </dgm:pt>
    <dgm:pt modelId="{417F3CAC-28FE-4DD7-AED3-310C9B2640B5}" type="pres">
      <dgm:prSet presAssocID="{0C84846D-94E3-4C32-9A03-1978AA9AEFA7}" presName="sibTrans" presStyleCnt="0"/>
      <dgm:spPr/>
    </dgm:pt>
    <dgm:pt modelId="{735FB87C-FE7A-4374-A62D-4D47D39BBE51}" type="pres">
      <dgm:prSet presAssocID="{43B861C6-2EDE-4CD6-8E3B-B31AAAF81AEA}" presName="compNode" presStyleCnt="0"/>
      <dgm:spPr/>
    </dgm:pt>
    <dgm:pt modelId="{E20F9102-C81B-4859-B519-2A2693F39791}" type="pres">
      <dgm:prSet presAssocID="{43B861C6-2EDE-4CD6-8E3B-B31AAAF81AEA}" presName="bgRect" presStyleLbl="bgShp" presStyleIdx="2" presStyleCnt="3"/>
      <dgm:spPr/>
    </dgm:pt>
    <dgm:pt modelId="{2E328F32-296E-4582-8E61-A52948BAD824}" type="pres">
      <dgm:prSet presAssocID="{43B861C6-2EDE-4CD6-8E3B-B31AAAF81AEA}" presName="iconRect" presStyleLbl="node1" presStyleIdx="2" presStyleCnt="3" custFlipHor="1" custScaleX="6104"/>
      <dgm:spPr/>
    </dgm:pt>
    <dgm:pt modelId="{27FFA67D-3C87-4130-946B-DC28651EC845}" type="pres">
      <dgm:prSet presAssocID="{43B861C6-2EDE-4CD6-8E3B-B31AAAF81AEA}" presName="spaceRect" presStyleCnt="0"/>
      <dgm:spPr/>
    </dgm:pt>
    <dgm:pt modelId="{BFFE0F36-B9A1-4594-B003-FD18AC58AF35}" type="pres">
      <dgm:prSet presAssocID="{43B861C6-2EDE-4CD6-8E3B-B31AAAF81AEA}" presName="parTx" presStyleLbl="revTx" presStyleIdx="2" presStyleCnt="3">
        <dgm:presLayoutVars>
          <dgm:chMax val="0"/>
          <dgm:chPref val="0"/>
        </dgm:presLayoutVars>
      </dgm:prSet>
      <dgm:spPr/>
    </dgm:pt>
  </dgm:ptLst>
  <dgm:cxnLst>
    <dgm:cxn modelId="{994BC366-1BE2-4129-BC66-FD55C13CE450}" type="presOf" srcId="{51E4F7A5-EC2A-4610-8773-B5A8BC25A715}" destId="{6153FC4A-CD2C-4446-B753-81B8266A5ABA}" srcOrd="0" destOrd="0" presId="urn:microsoft.com/office/officeart/2018/2/layout/IconVerticalSolidList"/>
    <dgm:cxn modelId="{2529ED76-0B2F-4F4C-9187-EE61C91A9FDE}" srcId="{580DF91D-D1DF-48CB-8193-239A48E0C921}" destId="{51E4F7A5-EC2A-4610-8773-B5A8BC25A715}" srcOrd="0" destOrd="0" parTransId="{5590323E-9420-4545-8347-4D6355C2B0D1}" sibTransId="{912A26F0-2AA6-4700-B90A-8F27D7C6668B}"/>
    <dgm:cxn modelId="{4D20CD8D-E6E9-42EE-930B-AAE0AF19EC44}" type="presOf" srcId="{580DF91D-D1DF-48CB-8193-239A48E0C921}" destId="{8931654B-B6BE-41BF-9931-6A260F3718BD}" srcOrd="0" destOrd="0" presId="urn:microsoft.com/office/officeart/2018/2/layout/IconVerticalSolidList"/>
    <dgm:cxn modelId="{076E5AA2-C9E3-461E-9389-BAD824FB5E34}" type="presOf" srcId="{7214B164-0249-48A8-9598-7EEE023A750E}" destId="{DE595239-B024-447E-9138-850243818E05}" srcOrd="0" destOrd="0" presId="urn:microsoft.com/office/officeart/2018/2/layout/IconVerticalSolidList"/>
    <dgm:cxn modelId="{210476AE-7EA5-4606-A911-39E9AF67A990}" srcId="{580DF91D-D1DF-48CB-8193-239A48E0C921}" destId="{43B861C6-2EDE-4CD6-8E3B-B31AAAF81AEA}" srcOrd="2" destOrd="0" parTransId="{1D8B0F5B-FA71-4A4F-AD97-08E421C647AF}" sibTransId="{5FC1ADC2-365D-48BD-88E0-2586243F578F}"/>
    <dgm:cxn modelId="{B7936AD3-F46A-4B5F-B1D7-E18DB4780696}" srcId="{580DF91D-D1DF-48CB-8193-239A48E0C921}" destId="{7214B164-0249-48A8-9598-7EEE023A750E}" srcOrd="1" destOrd="0" parTransId="{7BD4720E-082C-40A3-BF66-043EDFA93CC1}" sibTransId="{0C84846D-94E3-4C32-9A03-1978AA9AEFA7}"/>
    <dgm:cxn modelId="{E6B9A3EA-BD7E-4D58-9F46-1514FBC88673}" type="presOf" srcId="{43B861C6-2EDE-4CD6-8E3B-B31AAAF81AEA}" destId="{BFFE0F36-B9A1-4594-B003-FD18AC58AF35}" srcOrd="0" destOrd="0" presId="urn:microsoft.com/office/officeart/2018/2/layout/IconVerticalSolidList"/>
    <dgm:cxn modelId="{A9FC586A-001F-4414-8DF9-BE7B0ED137C1}" type="presParOf" srcId="{8931654B-B6BE-41BF-9931-6A260F3718BD}" destId="{089A142C-F8E4-4643-9A12-1C4B75A6F46E}" srcOrd="0" destOrd="0" presId="urn:microsoft.com/office/officeart/2018/2/layout/IconVerticalSolidList"/>
    <dgm:cxn modelId="{767B4E85-6C5C-4807-B80A-02819A34F65A}" type="presParOf" srcId="{089A142C-F8E4-4643-9A12-1C4B75A6F46E}" destId="{6E516176-2080-4AC4-9BDB-3BEAB5AD18F1}" srcOrd="0" destOrd="0" presId="urn:microsoft.com/office/officeart/2018/2/layout/IconVerticalSolidList"/>
    <dgm:cxn modelId="{C17C1FFA-83FB-4095-913F-53234AF5D166}" type="presParOf" srcId="{089A142C-F8E4-4643-9A12-1C4B75A6F46E}" destId="{4EEFEF45-288C-4B34-AF14-762049A6F5BC}" srcOrd="1" destOrd="0" presId="urn:microsoft.com/office/officeart/2018/2/layout/IconVerticalSolidList"/>
    <dgm:cxn modelId="{CF0FF960-B91E-455C-9838-7438B2D8A366}" type="presParOf" srcId="{089A142C-F8E4-4643-9A12-1C4B75A6F46E}" destId="{7F74A746-DC20-4A91-90FA-D7E8CC04214E}" srcOrd="2" destOrd="0" presId="urn:microsoft.com/office/officeart/2018/2/layout/IconVerticalSolidList"/>
    <dgm:cxn modelId="{DA87A204-2356-48C5-930B-54AFE054F510}" type="presParOf" srcId="{089A142C-F8E4-4643-9A12-1C4B75A6F46E}" destId="{6153FC4A-CD2C-4446-B753-81B8266A5ABA}" srcOrd="3" destOrd="0" presId="urn:microsoft.com/office/officeart/2018/2/layout/IconVerticalSolidList"/>
    <dgm:cxn modelId="{CB2912D4-DA53-4C58-B61F-8951F4A36495}" type="presParOf" srcId="{8931654B-B6BE-41BF-9931-6A260F3718BD}" destId="{945A289B-E462-4BF7-B5A8-8E9D3B275B3E}" srcOrd="1" destOrd="0" presId="urn:microsoft.com/office/officeart/2018/2/layout/IconVerticalSolidList"/>
    <dgm:cxn modelId="{CACE228B-3E09-49AC-9AF1-6614B74CFEDE}" type="presParOf" srcId="{8931654B-B6BE-41BF-9931-6A260F3718BD}" destId="{6EA313BB-70ED-4903-B0E1-7212085E028C}" srcOrd="2" destOrd="0" presId="urn:microsoft.com/office/officeart/2018/2/layout/IconVerticalSolidList"/>
    <dgm:cxn modelId="{8D9EF7BF-F163-4D37-867C-62BAF86B80D0}" type="presParOf" srcId="{6EA313BB-70ED-4903-B0E1-7212085E028C}" destId="{3E4E8E99-E113-48AF-8248-266125A32EC2}" srcOrd="0" destOrd="0" presId="urn:microsoft.com/office/officeart/2018/2/layout/IconVerticalSolidList"/>
    <dgm:cxn modelId="{EA6E36AE-AB79-47CA-8007-FBB4150CF1F6}" type="presParOf" srcId="{6EA313BB-70ED-4903-B0E1-7212085E028C}" destId="{4703CF26-A77C-4686-BAB3-DC6BCD194CEF}" srcOrd="1" destOrd="0" presId="urn:microsoft.com/office/officeart/2018/2/layout/IconVerticalSolidList"/>
    <dgm:cxn modelId="{BE3B9E00-7B6B-40A8-8E75-0D8FE387C0B7}" type="presParOf" srcId="{6EA313BB-70ED-4903-B0E1-7212085E028C}" destId="{36C5C42F-0D48-43C3-A0F7-A534D5AF2FA2}" srcOrd="2" destOrd="0" presId="urn:microsoft.com/office/officeart/2018/2/layout/IconVerticalSolidList"/>
    <dgm:cxn modelId="{38EB047D-6E6F-46C2-B149-FC1DCC8C5255}" type="presParOf" srcId="{6EA313BB-70ED-4903-B0E1-7212085E028C}" destId="{DE595239-B024-447E-9138-850243818E05}" srcOrd="3" destOrd="0" presId="urn:microsoft.com/office/officeart/2018/2/layout/IconVerticalSolidList"/>
    <dgm:cxn modelId="{0CA51A32-3608-4180-8626-6337FA2ADB29}" type="presParOf" srcId="{8931654B-B6BE-41BF-9931-6A260F3718BD}" destId="{417F3CAC-28FE-4DD7-AED3-310C9B2640B5}" srcOrd="3" destOrd="0" presId="urn:microsoft.com/office/officeart/2018/2/layout/IconVerticalSolidList"/>
    <dgm:cxn modelId="{A571C094-D85E-4028-B4D8-62C773DC9100}" type="presParOf" srcId="{8931654B-B6BE-41BF-9931-6A260F3718BD}" destId="{735FB87C-FE7A-4374-A62D-4D47D39BBE51}" srcOrd="4" destOrd="0" presId="urn:microsoft.com/office/officeart/2018/2/layout/IconVerticalSolidList"/>
    <dgm:cxn modelId="{1EACC643-72A9-4F45-BEE9-91DA24ED7A04}" type="presParOf" srcId="{735FB87C-FE7A-4374-A62D-4D47D39BBE51}" destId="{E20F9102-C81B-4859-B519-2A2693F39791}" srcOrd="0" destOrd="0" presId="urn:microsoft.com/office/officeart/2018/2/layout/IconVerticalSolidList"/>
    <dgm:cxn modelId="{62F10EC3-AC2A-4919-8902-EF36DA523546}" type="presParOf" srcId="{735FB87C-FE7A-4374-A62D-4D47D39BBE51}" destId="{2E328F32-296E-4582-8E61-A52948BAD824}" srcOrd="1" destOrd="0" presId="urn:microsoft.com/office/officeart/2018/2/layout/IconVerticalSolidList"/>
    <dgm:cxn modelId="{0EA9AD27-272A-441B-AE55-DDC91783BAB9}" type="presParOf" srcId="{735FB87C-FE7A-4374-A62D-4D47D39BBE51}" destId="{27FFA67D-3C87-4130-946B-DC28651EC845}" srcOrd="2" destOrd="0" presId="urn:microsoft.com/office/officeart/2018/2/layout/IconVerticalSolidList"/>
    <dgm:cxn modelId="{82F43CF9-51F5-469D-ACBE-41B511ABE17C}" type="presParOf" srcId="{735FB87C-FE7A-4374-A62D-4D47D39BBE51}" destId="{BFFE0F36-B9A1-4594-B003-FD18AC58AF3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4F4B33-1845-46C2-9688-D93A72AB5407}">
      <dsp:nvSpPr>
        <dsp:cNvPr id="0" name=""/>
        <dsp:cNvSpPr/>
      </dsp:nvSpPr>
      <dsp:spPr>
        <a:xfrm>
          <a:off x="436181" y="149227"/>
          <a:ext cx="3529348" cy="1791577"/>
        </a:xfrm>
        <a:prstGeom prst="rect">
          <a:avLst/>
        </a:prstGeom>
        <a:solidFill>
          <a:schemeClr val="accent2">
            <a:hueOff val="0"/>
            <a:satOff val="0"/>
            <a:lumOff val="0"/>
            <a:alphaOff val="0"/>
          </a:schemeClr>
        </a:solidFill>
        <a:ln>
          <a:noFill/>
        </a:ln>
        <a:effectLst>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rtl="0">
            <a:lnSpc>
              <a:spcPct val="90000"/>
            </a:lnSpc>
            <a:spcBef>
              <a:spcPct val="0"/>
            </a:spcBef>
            <a:spcAft>
              <a:spcPct val="35000"/>
            </a:spcAft>
            <a:buNone/>
          </a:pPr>
          <a:r>
            <a:rPr lang="en-US" sz="3400" kern="1200" dirty="0"/>
            <a:t>1-Management of presenting problem</a:t>
          </a:r>
        </a:p>
      </dsp:txBody>
      <dsp:txXfrm>
        <a:off x="436181" y="149227"/>
        <a:ext cx="3529348" cy="1791577"/>
      </dsp:txXfrm>
    </dsp:sp>
    <dsp:sp modelId="{0170F27E-9277-4482-8321-E93B7AF38D7B}">
      <dsp:nvSpPr>
        <dsp:cNvPr id="0" name=""/>
        <dsp:cNvSpPr/>
      </dsp:nvSpPr>
      <dsp:spPr>
        <a:xfrm>
          <a:off x="4313519" y="1046"/>
          <a:ext cx="3479899" cy="2087939"/>
        </a:xfrm>
        <a:prstGeom prst="rect">
          <a:avLst/>
        </a:prstGeom>
        <a:solidFill>
          <a:schemeClr val="accent3">
            <a:hueOff val="0"/>
            <a:satOff val="0"/>
            <a:lumOff val="0"/>
            <a:alphaOff val="0"/>
          </a:schemeClr>
        </a:solidFill>
        <a:ln>
          <a:noFill/>
        </a:ln>
        <a:effectLst>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rtl="0">
            <a:lnSpc>
              <a:spcPct val="90000"/>
            </a:lnSpc>
            <a:spcBef>
              <a:spcPct val="0"/>
            </a:spcBef>
            <a:spcAft>
              <a:spcPct val="35000"/>
            </a:spcAft>
            <a:buNone/>
          </a:pPr>
          <a:r>
            <a:rPr lang="en-US" sz="3400" kern="1200" dirty="0"/>
            <a:t>2-Management of continuing problem</a:t>
          </a:r>
        </a:p>
      </dsp:txBody>
      <dsp:txXfrm>
        <a:off x="4313519" y="1046"/>
        <a:ext cx="3479899" cy="2087939"/>
      </dsp:txXfrm>
    </dsp:sp>
    <dsp:sp modelId="{4B4D5AAC-0739-4F38-8C11-62E294816926}">
      <dsp:nvSpPr>
        <dsp:cNvPr id="0" name=""/>
        <dsp:cNvSpPr/>
      </dsp:nvSpPr>
      <dsp:spPr>
        <a:xfrm>
          <a:off x="460905" y="2436975"/>
          <a:ext cx="3479899" cy="2087939"/>
        </a:xfrm>
        <a:prstGeom prst="rect">
          <a:avLst/>
        </a:prstGeom>
        <a:solidFill>
          <a:schemeClr val="accent4">
            <a:hueOff val="0"/>
            <a:satOff val="0"/>
            <a:lumOff val="0"/>
            <a:alphaOff val="0"/>
          </a:schemeClr>
        </a:solidFill>
        <a:ln>
          <a:noFill/>
        </a:ln>
        <a:effectLst>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rtl="0">
            <a:lnSpc>
              <a:spcPct val="90000"/>
            </a:lnSpc>
            <a:spcBef>
              <a:spcPct val="0"/>
            </a:spcBef>
            <a:spcAft>
              <a:spcPct val="35000"/>
            </a:spcAft>
            <a:buNone/>
          </a:pPr>
          <a:r>
            <a:rPr lang="en-US" sz="3400" kern="1200" dirty="0"/>
            <a:t>3-Modification of help seeking behaviour</a:t>
          </a:r>
        </a:p>
      </dsp:txBody>
      <dsp:txXfrm>
        <a:off x="460905" y="2436975"/>
        <a:ext cx="3479899" cy="2087939"/>
      </dsp:txXfrm>
    </dsp:sp>
    <dsp:sp modelId="{AB889E23-1CE3-4A2E-95A9-E6E51183651E}">
      <dsp:nvSpPr>
        <dsp:cNvPr id="0" name=""/>
        <dsp:cNvSpPr/>
      </dsp:nvSpPr>
      <dsp:spPr>
        <a:xfrm>
          <a:off x="4288794" y="2436975"/>
          <a:ext cx="3479899" cy="2087939"/>
        </a:xfrm>
        <a:prstGeom prst="rect">
          <a:avLst/>
        </a:prstGeom>
        <a:solidFill>
          <a:schemeClr val="accent5">
            <a:hueOff val="0"/>
            <a:satOff val="0"/>
            <a:lumOff val="0"/>
            <a:alphaOff val="0"/>
          </a:schemeClr>
        </a:solidFill>
        <a:ln>
          <a:noFill/>
        </a:ln>
        <a:effectLst>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rtl="0">
            <a:lnSpc>
              <a:spcPct val="90000"/>
            </a:lnSpc>
            <a:spcBef>
              <a:spcPct val="0"/>
            </a:spcBef>
            <a:spcAft>
              <a:spcPct val="35000"/>
            </a:spcAft>
            <a:buNone/>
          </a:pPr>
          <a:r>
            <a:rPr lang="en-US" sz="3400" kern="1200" dirty="0"/>
            <a:t>4-Opportunistic health promotion</a:t>
          </a:r>
        </a:p>
      </dsp:txBody>
      <dsp:txXfrm>
        <a:off x="4288794" y="2436975"/>
        <a:ext cx="3479899" cy="20879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70B1A-0A54-404C-B739-58EE41A68AD5}">
      <dsp:nvSpPr>
        <dsp:cNvPr id="0" name=""/>
        <dsp:cNvSpPr/>
      </dsp:nvSpPr>
      <dsp:spPr>
        <a:xfrm>
          <a:off x="0" y="30472"/>
          <a:ext cx="10515599" cy="1218889"/>
        </a:xfrm>
        <a:prstGeom prst="roundRect">
          <a:avLst/>
        </a:prstGeom>
        <a:solidFill>
          <a:srgbClr val="00B0F0"/>
        </a:solidFill>
        <a:ln>
          <a:noFill/>
        </a:ln>
        <a:effectLst>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rtl="0">
            <a:lnSpc>
              <a:spcPct val="90000"/>
            </a:lnSpc>
            <a:spcBef>
              <a:spcPct val="0"/>
            </a:spcBef>
            <a:spcAft>
              <a:spcPct val="35000"/>
            </a:spcAft>
            <a:buNone/>
          </a:pPr>
          <a:r>
            <a:rPr lang="en-US" sz="3200" b="1" kern="1200" dirty="0"/>
            <a:t>Tasks to be achieved in the consultation</a:t>
          </a:r>
        </a:p>
      </dsp:txBody>
      <dsp:txXfrm>
        <a:off x="59501" y="89973"/>
        <a:ext cx="10396597" cy="10998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516176-2080-4AC4-9BDB-3BEAB5AD18F1}">
      <dsp:nvSpPr>
        <dsp:cNvPr id="0" name=""/>
        <dsp:cNvSpPr/>
      </dsp:nvSpPr>
      <dsp:spPr>
        <a:xfrm>
          <a:off x="0" y="19643"/>
          <a:ext cx="4888991" cy="13579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EFEF45-288C-4B34-AF14-762049A6F5BC}">
      <dsp:nvSpPr>
        <dsp:cNvPr id="0" name=""/>
        <dsp:cNvSpPr/>
      </dsp:nvSpPr>
      <dsp:spPr>
        <a:xfrm>
          <a:off x="389133" y="313091"/>
          <a:ext cx="746859" cy="74685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53FC4A-CD2C-4446-B753-81B8266A5ABA}">
      <dsp:nvSpPr>
        <dsp:cNvPr id="0" name=""/>
        <dsp:cNvSpPr/>
      </dsp:nvSpPr>
      <dsp:spPr>
        <a:xfrm>
          <a:off x="1500420" y="7557"/>
          <a:ext cx="3410210" cy="1357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714" tIns="143714" rIns="143714" bIns="143714" numCol="1" spcCol="1270" anchor="ctr" anchorCtr="0">
          <a:noAutofit/>
        </a:bodyPr>
        <a:lstStyle/>
        <a:p>
          <a:pPr marL="0" lvl="0" indent="0" algn="l" defTabSz="622300">
            <a:lnSpc>
              <a:spcPct val="100000"/>
            </a:lnSpc>
            <a:spcBef>
              <a:spcPct val="0"/>
            </a:spcBef>
            <a:spcAft>
              <a:spcPct val="35000"/>
            </a:spcAft>
            <a:buNone/>
          </a:pPr>
          <a:r>
            <a:rPr lang="en-US" sz="1400" b="0" i="0" kern="1200" dirty="0"/>
            <a:t>The chief complaint is typically sharp and stabbing heel pain that is </a:t>
          </a:r>
          <a:r>
            <a:rPr lang="en-US" sz="1400" b="0" i="1" kern="1200" dirty="0"/>
            <a:t>most severe in the morning</a:t>
          </a:r>
          <a:r>
            <a:rPr lang="en-US" sz="1400" b="0" i="0" kern="1200" dirty="0"/>
            <a:t> or </a:t>
          </a:r>
          <a:r>
            <a:rPr lang="en-US" sz="1400" b="0" i="1" kern="1200" dirty="0"/>
            <a:t>standing after rest</a:t>
          </a:r>
          <a:r>
            <a:rPr lang="en-US" sz="1400" b="0" i="0" kern="1200" dirty="0"/>
            <a:t>. </a:t>
          </a:r>
          <a:endParaRPr lang="en-US" sz="1400" kern="1200" dirty="0"/>
        </a:p>
      </dsp:txBody>
      <dsp:txXfrm>
        <a:off x="1500420" y="7557"/>
        <a:ext cx="3410210" cy="1357926"/>
      </dsp:txXfrm>
    </dsp:sp>
    <dsp:sp modelId="{3E4E8E99-E113-48AF-8248-266125A32EC2}">
      <dsp:nvSpPr>
        <dsp:cNvPr id="0" name=""/>
        <dsp:cNvSpPr/>
      </dsp:nvSpPr>
      <dsp:spPr>
        <a:xfrm>
          <a:off x="-21638" y="1704966"/>
          <a:ext cx="4888991" cy="13579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03CF26-A77C-4686-BAB3-DC6BCD194CEF}">
      <dsp:nvSpPr>
        <dsp:cNvPr id="0" name=""/>
        <dsp:cNvSpPr/>
      </dsp:nvSpPr>
      <dsp:spPr>
        <a:xfrm>
          <a:off x="355398" y="2011836"/>
          <a:ext cx="746859" cy="74685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595239-B024-447E-9138-850243818E05}">
      <dsp:nvSpPr>
        <dsp:cNvPr id="0" name=""/>
        <dsp:cNvSpPr/>
      </dsp:nvSpPr>
      <dsp:spPr>
        <a:xfrm>
          <a:off x="1546766" y="1704966"/>
          <a:ext cx="3317518" cy="1357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714" tIns="143714" rIns="143714" bIns="143714" numCol="1" spcCol="1270" anchor="ctr" anchorCtr="0">
          <a:noAutofit/>
        </a:bodyPr>
        <a:lstStyle/>
        <a:p>
          <a:pPr marL="0" lvl="0" indent="0" algn="l" defTabSz="622300">
            <a:lnSpc>
              <a:spcPct val="100000"/>
            </a:lnSpc>
            <a:spcBef>
              <a:spcPct val="0"/>
            </a:spcBef>
            <a:spcAft>
              <a:spcPct val="35000"/>
            </a:spcAft>
            <a:buNone/>
          </a:pPr>
          <a:r>
            <a:rPr lang="en-US" sz="1400" b="0" i="0" kern="1200" dirty="0"/>
            <a:t>The pain usually improves with ambulation but may worsen after activity or at the end of the day</a:t>
          </a:r>
          <a:endParaRPr lang="en-US" sz="1400" kern="1200" dirty="0"/>
        </a:p>
      </dsp:txBody>
      <dsp:txXfrm>
        <a:off x="1546766" y="1704966"/>
        <a:ext cx="3317518" cy="1357926"/>
      </dsp:txXfrm>
    </dsp:sp>
    <dsp:sp modelId="{E20F9102-C81B-4859-B519-2A2693F39791}">
      <dsp:nvSpPr>
        <dsp:cNvPr id="0" name=""/>
        <dsp:cNvSpPr/>
      </dsp:nvSpPr>
      <dsp:spPr>
        <a:xfrm>
          <a:off x="-21638" y="3402374"/>
          <a:ext cx="4888991" cy="13579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328F32-296E-4582-8E61-A52948BAD824}">
      <dsp:nvSpPr>
        <dsp:cNvPr id="0" name=""/>
        <dsp:cNvSpPr/>
      </dsp:nvSpPr>
      <dsp:spPr>
        <a:xfrm flipH="1">
          <a:off x="410578" y="3707908"/>
          <a:ext cx="2788" cy="74685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FE0F36-B9A1-4594-B003-FD18AC58AF35}">
      <dsp:nvSpPr>
        <dsp:cNvPr id="0" name=""/>
        <dsp:cNvSpPr/>
      </dsp:nvSpPr>
      <dsp:spPr>
        <a:xfrm>
          <a:off x="845584" y="3402374"/>
          <a:ext cx="3317518" cy="1357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714" tIns="143714" rIns="143714" bIns="143714" numCol="1" spcCol="1270" anchor="ctr" anchorCtr="0">
          <a:noAutofit/>
        </a:bodyPr>
        <a:lstStyle/>
        <a:p>
          <a:pPr marL="0" lvl="0" indent="0" algn="l" defTabSz="622300">
            <a:lnSpc>
              <a:spcPct val="100000"/>
            </a:lnSpc>
            <a:spcBef>
              <a:spcPct val="0"/>
            </a:spcBef>
            <a:spcAft>
              <a:spcPct val="35000"/>
            </a:spcAft>
            <a:buNone/>
          </a:pPr>
          <a:r>
            <a:rPr lang="en-US" sz="1400" b="0" i="0" kern="1200" dirty="0"/>
            <a:t>there is localized tenderness upon palpation of the medial calcaneal tubercle. Passive dorsiflexion of the hallux may cause pain or discomfort in the plantar fascia. </a:t>
          </a:r>
          <a:endParaRPr lang="en-US" sz="1400" kern="1200" dirty="0"/>
        </a:p>
      </dsp:txBody>
      <dsp:txXfrm>
        <a:off x="845584" y="3402374"/>
        <a:ext cx="3317518" cy="135792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A47A63F-9D06-479D-A04D-717692D43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51F70DC-6EDE-457C-B55A-39AC7DE41A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7C06C4-C5A6-48FB-97F5-B20A44F857E9}" type="datetimeFigureOut">
              <a:rPr lang="en-US" smtClean="0"/>
              <a:t>7/6/26</a:t>
            </a:fld>
            <a:endParaRPr lang="en-US"/>
          </a:p>
        </p:txBody>
      </p:sp>
      <p:sp>
        <p:nvSpPr>
          <p:cNvPr id="4" name="Footer Placeholder 3">
            <a:extLst>
              <a:ext uri="{FF2B5EF4-FFF2-40B4-BE49-F238E27FC236}">
                <a16:creationId xmlns:a16="http://schemas.microsoft.com/office/drawing/2014/main" id="{146987CF-42F5-4BB0-AD0D-1D64C35944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2368FB4-296C-4F8C-BFA3-D7C3AD617B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555657-0A12-495F-9FFA-D8F7554E7C39}" type="slidenum">
              <a:rPr lang="en-US" smtClean="0"/>
              <a:t>‹#›</a:t>
            </a:fld>
            <a:endParaRPr lang="en-US"/>
          </a:p>
        </p:txBody>
      </p:sp>
    </p:spTree>
    <p:extLst>
      <p:ext uri="{BB962C8B-B14F-4D97-AF65-F5344CB8AC3E}">
        <p14:creationId xmlns:p14="http://schemas.microsoft.com/office/powerpoint/2010/main" val="1766432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F2B2CC-0155-4E5E-A890-531D58ADF5B2}" type="datetimeFigureOut">
              <a:rPr lang="en-US" smtClean="0"/>
              <a:t>7/6/26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780FBB-F712-42E7-8C2F-226D98798B3F}" type="slidenum">
              <a:rPr lang="en-US" smtClean="0"/>
              <a:t>‹#›</a:t>
            </a:fld>
            <a:endParaRPr lang="en-US"/>
          </a:p>
        </p:txBody>
      </p:sp>
    </p:spTree>
    <p:extLst>
      <p:ext uri="{BB962C8B-B14F-4D97-AF65-F5344CB8AC3E}">
        <p14:creationId xmlns:p14="http://schemas.microsoft.com/office/powerpoint/2010/main" val="2567153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2</a:t>
            </a:fld>
            <a:endParaRPr lang="en-US" dirty="0"/>
          </a:p>
        </p:txBody>
      </p:sp>
    </p:spTree>
    <p:extLst>
      <p:ext uri="{BB962C8B-B14F-4D97-AF65-F5344CB8AC3E}">
        <p14:creationId xmlns:p14="http://schemas.microsoft.com/office/powerpoint/2010/main" val="3270232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4</a:t>
            </a:fld>
            <a:endParaRPr lang="en-US" dirty="0"/>
          </a:p>
        </p:txBody>
      </p:sp>
    </p:spTree>
    <p:extLst>
      <p:ext uri="{BB962C8B-B14F-4D97-AF65-F5344CB8AC3E}">
        <p14:creationId xmlns:p14="http://schemas.microsoft.com/office/powerpoint/2010/main" val="12428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8</a:t>
            </a:fld>
            <a:endParaRPr lang="en-US" dirty="0"/>
          </a:p>
        </p:txBody>
      </p:sp>
    </p:spTree>
    <p:extLst>
      <p:ext uri="{BB962C8B-B14F-4D97-AF65-F5344CB8AC3E}">
        <p14:creationId xmlns:p14="http://schemas.microsoft.com/office/powerpoint/2010/main" val="271767005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3/1/20XX</a:t>
            </a:r>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28844951-7827-47D4-8276-7DDE1FA7D85A}" type="slidenum">
              <a:rPr lang="en-US" smtClean="0"/>
              <a:t>‹#›</a:t>
            </a:fld>
            <a:endParaRPr lang="en-US"/>
          </a:p>
        </p:txBody>
      </p:sp>
    </p:spTree>
    <p:extLst>
      <p:ext uri="{BB962C8B-B14F-4D97-AF65-F5344CB8AC3E}">
        <p14:creationId xmlns:p14="http://schemas.microsoft.com/office/powerpoint/2010/main" val="1032542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3/1/20XX</a:t>
            </a:r>
            <a:endParaRPr lang="en-US" dirty="0"/>
          </a:p>
        </p:txBody>
      </p:sp>
      <p:sp>
        <p:nvSpPr>
          <p:cNvPr id="5" name="Footer Placeholder 4"/>
          <p:cNvSpPr>
            <a:spLocks noGrp="1"/>
          </p:cNvSpPr>
          <p:nvPr>
            <p:ph type="ftr" sz="quarter" idx="11"/>
          </p:nvPr>
        </p:nvSpPr>
        <p:spPr/>
        <p:txBody>
          <a:bodyPr/>
          <a:lstStyle/>
          <a:p>
            <a:r>
              <a:rPr lang="en-US">
                <a:solidFill>
                  <a:srgbClr val="FFFFFF"/>
                </a:solidFill>
              </a:rPr>
              <a:t>SAMPLE FOOTER TEXT</a:t>
            </a:r>
          </a:p>
        </p:txBody>
      </p:sp>
      <p:sp>
        <p:nvSpPr>
          <p:cNvPr id="6" name="Slide Number Placeholder 5"/>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val="409037754"/>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r>
              <a:rPr lang="en-US"/>
              <a:t>3/1/20XX</a:t>
            </a:r>
          </a:p>
        </p:txBody>
      </p:sp>
      <p:sp>
        <p:nvSpPr>
          <p:cNvPr id="5" name="Footer Placeholder 4"/>
          <p:cNvSpPr>
            <a:spLocks noGrp="1"/>
          </p:cNvSpPr>
          <p:nvPr>
            <p:ph type="ftr" sz="quarter" idx="11"/>
          </p:nvPr>
        </p:nvSpPr>
        <p:spPr>
          <a:xfrm>
            <a:off x="2182708" y="6272784"/>
            <a:ext cx="6327648" cy="365125"/>
          </a:xfrm>
        </p:spPr>
        <p:txBody>
          <a:bodyPr/>
          <a:lstStyle/>
          <a:p>
            <a:r>
              <a:rPr lang="en-US"/>
              <a:t>SAMPLE FOOTER TEXT</a:t>
            </a:r>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28844951-7827-47D4-8276-7DDE1FA7D85A}" type="slidenum">
              <a:rPr lang="en-US" smtClean="0"/>
              <a:t>‹#›</a:t>
            </a:fld>
            <a:endParaRPr lang="en-US"/>
          </a:p>
        </p:txBody>
      </p:sp>
    </p:spTree>
    <p:extLst>
      <p:ext uri="{BB962C8B-B14F-4D97-AF65-F5344CB8AC3E}">
        <p14:creationId xmlns:p14="http://schemas.microsoft.com/office/powerpoint/2010/main" val="816681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3/1/20XX</a:t>
            </a:r>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933681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3/1/20XX</a:t>
            </a:r>
            <a:endParaRPr lang="en-US" dirty="0"/>
          </a:p>
        </p:txBody>
      </p:sp>
      <p:sp>
        <p:nvSpPr>
          <p:cNvPr id="8" name="Footer Placeholder 7"/>
          <p:cNvSpPr>
            <a:spLocks noGrp="1"/>
          </p:cNvSpPr>
          <p:nvPr>
            <p:ph type="ftr" sz="quarter" idx="11"/>
          </p:nvPr>
        </p:nvSpPr>
        <p:spPr/>
        <p:txBody>
          <a:bodyPr/>
          <a:lstStyle/>
          <a:p>
            <a:r>
              <a:rPr lang="en-US">
                <a:solidFill>
                  <a:srgbClr val="FFFFFF"/>
                </a:solidFill>
              </a:rPr>
              <a:t>SAMPLE FOOTER TEXT</a:t>
            </a:r>
          </a:p>
        </p:txBody>
      </p:sp>
      <p:sp>
        <p:nvSpPr>
          <p:cNvPr id="9" name="Slide Number Placeholder 8"/>
          <p:cNvSpPr>
            <a:spLocks noGrp="1"/>
          </p:cNvSpPr>
          <p:nvPr>
            <p:ph type="sldNum" sz="quarter" idx="12"/>
          </p:nvPr>
        </p:nvSpPr>
        <p:spPr/>
        <p:txBody>
          <a:bodyPr/>
          <a:lstStyle/>
          <a:p>
            <a:fld id="{28844951-7827-47D4-8276-7DDE1FA7D85A}"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693293938"/>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t>3/1/20XX</a:t>
            </a:r>
          </a:p>
        </p:txBody>
      </p:sp>
      <p:sp>
        <p:nvSpPr>
          <p:cNvPr id="4" name="Footer Placeholder 3"/>
          <p:cNvSpPr>
            <a:spLocks noGrp="1"/>
          </p:cNvSpPr>
          <p:nvPr>
            <p:ph type="ftr" sz="quarter" idx="11"/>
          </p:nvPr>
        </p:nvSpPr>
        <p:spPr/>
        <p:txBody>
          <a:bodyPr/>
          <a:lstStyle/>
          <a:p>
            <a:r>
              <a:rPr lang="en-US"/>
              <a:t>SAMPLE FOOTER TEXT</a:t>
            </a:r>
          </a:p>
        </p:txBody>
      </p:sp>
      <p:sp>
        <p:nvSpPr>
          <p:cNvPr id="5" name="Slide Number Placeholder 4"/>
          <p:cNvSpPr>
            <a:spLocks noGrp="1"/>
          </p:cNvSpPr>
          <p:nvPr>
            <p:ph type="sldNum" sz="quarter" idx="12"/>
          </p:nvPr>
        </p:nvSpPr>
        <p:spPr/>
        <p:txBody>
          <a:bodyPr/>
          <a:lstStyle/>
          <a:p>
            <a:fld id="{28844951-7827-47D4-8276-7DDE1FA7D85A}"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40045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3/1/20XX</a:t>
            </a:r>
          </a:p>
        </p:txBody>
      </p:sp>
      <p:sp>
        <p:nvSpPr>
          <p:cNvPr id="3" name="Footer Placeholder 2"/>
          <p:cNvSpPr>
            <a:spLocks noGrp="1"/>
          </p:cNvSpPr>
          <p:nvPr>
            <p:ph type="ftr" sz="quarter" idx="11"/>
          </p:nvPr>
        </p:nvSpPr>
        <p:spPr/>
        <p:txBody>
          <a:bodyPr/>
          <a:lstStyle/>
          <a:p>
            <a:r>
              <a:rPr lang="en-US"/>
              <a:t>SAMPLE FOOTER TEXT</a:t>
            </a:r>
          </a:p>
        </p:txBody>
      </p:sp>
      <p:sp>
        <p:nvSpPr>
          <p:cNvPr id="4" name="Slide Number Placeholder 3"/>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4276586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3/1/20XX</a:t>
            </a:r>
          </a:p>
        </p:txBody>
      </p:sp>
      <p:sp>
        <p:nvSpPr>
          <p:cNvPr id="6" name="Footer Placeholder 5"/>
          <p:cNvSpPr>
            <a:spLocks noGrp="1"/>
          </p:cNvSpPr>
          <p:nvPr>
            <p:ph type="ftr" sz="quarter" idx="11"/>
          </p:nvPr>
        </p:nvSpPr>
        <p:spPr/>
        <p:txBody>
          <a:bodyPr/>
          <a:lstStyle/>
          <a:p>
            <a:r>
              <a:rPr lang="en-US"/>
              <a:t>SAMPLE FOOTER TEXT</a:t>
            </a:r>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423929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3/1/20XX</a:t>
            </a:r>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935561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3/1/20XX</a:t>
            </a:r>
            <a:endParaRPr lang="en-US" dirty="0"/>
          </a:p>
        </p:txBody>
      </p:sp>
      <p:sp>
        <p:nvSpPr>
          <p:cNvPr id="5" name="Footer Placeholder 4"/>
          <p:cNvSpPr>
            <a:spLocks noGrp="1"/>
          </p:cNvSpPr>
          <p:nvPr>
            <p:ph type="ftr" sz="quarter" idx="11"/>
          </p:nvPr>
        </p:nvSpPr>
        <p:spPr/>
        <p:txBody>
          <a:bodyPr/>
          <a:lstStyle/>
          <a:p>
            <a:r>
              <a:rPr lang="en-US">
                <a:solidFill>
                  <a:srgbClr val="FFFFFF"/>
                </a:solidFill>
              </a:rPr>
              <a:t>SAMPLE FOOTER TEXT</a:t>
            </a:r>
          </a:p>
        </p:txBody>
      </p:sp>
      <p:sp>
        <p:nvSpPr>
          <p:cNvPr id="6" name="Slide Number Placeholder 5"/>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val="3955424467"/>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3/1/20XX</a:t>
            </a:r>
            <a:endParaRPr lang="en-US" dirty="0"/>
          </a:p>
        </p:txBody>
      </p:sp>
      <p:sp>
        <p:nvSpPr>
          <p:cNvPr id="5" name="Footer Placeholder 4"/>
          <p:cNvSpPr>
            <a:spLocks noGrp="1"/>
          </p:cNvSpPr>
          <p:nvPr>
            <p:ph type="ftr" sz="quarter" idx="11"/>
          </p:nvPr>
        </p:nvSpPr>
        <p:spPr/>
        <p:txBody>
          <a:bodyPr/>
          <a:lstStyle/>
          <a:p>
            <a:r>
              <a:rPr lang="en-US">
                <a:solidFill>
                  <a:srgbClr val="FFFFFF"/>
                </a:solidFill>
              </a:rPr>
              <a:t>SAMPLE FOOTER TEXT</a:t>
            </a:r>
          </a:p>
        </p:txBody>
      </p:sp>
      <p:sp>
        <p:nvSpPr>
          <p:cNvPr id="6" name="Slide Number Placeholder 5"/>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val="3706876742"/>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3FB0C32-F044-4939-92E4-8BA39B7A391A}"/>
              </a:ext>
              <a:ext uri="{C183D7F6-B498-43B3-948B-1728B52AA6E4}">
                <adec:decorative xmlns:adec="http://schemas.microsoft.com/office/drawing/2017/decorative" val="1"/>
              </a:ext>
            </a:extLst>
          </p:cNvPr>
          <p:cNvSpPr/>
          <p:nvPr userDrawn="1"/>
        </p:nvSpPr>
        <p:spPr>
          <a:xfrm>
            <a:off x="3050" y="-66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584BE8A-3E34-4967-9E7C-13EC8F6A990A}"/>
              </a:ext>
              <a:ext uri="{C183D7F6-B498-43B3-948B-1728B52AA6E4}">
                <adec:decorative xmlns:adec="http://schemas.microsoft.com/office/drawing/2017/decorative" val="1"/>
              </a:ext>
            </a:extLst>
          </p:cNvPr>
          <p:cNvSpPr/>
          <p:nvPr userDrawn="1"/>
        </p:nvSpPr>
        <p:spPr>
          <a:xfrm>
            <a:off x="3050" y="-663"/>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9BFF676-EC35-4FFD-8894-CA4F2830700A}"/>
              </a:ext>
              <a:ext uri="{C183D7F6-B498-43B3-948B-1728B52AA6E4}">
                <adec:decorative xmlns:adec="http://schemas.microsoft.com/office/drawing/2017/decorative" val="1"/>
              </a:ext>
            </a:extLst>
          </p:cNvPr>
          <p:cNvSpPr/>
          <p:nvPr userDrawn="1"/>
        </p:nvSpPr>
        <p:spPr>
          <a:xfrm>
            <a:off x="3050" y="0"/>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32DA1557-E095-4C82-B659-3AF550080BB1}"/>
              </a:ext>
              <a:ext uri="{C183D7F6-B498-43B3-948B-1728B52AA6E4}">
                <adec:decorative xmlns:adec="http://schemas.microsoft.com/office/drawing/2017/decorative" val="1"/>
              </a:ext>
            </a:extLst>
          </p:cNvPr>
          <p:cNvSpPr/>
          <p:nvPr userDrawn="1"/>
        </p:nvSpPr>
        <p:spPr>
          <a:xfrm rot="16200000">
            <a:off x="2746250" y="-663"/>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9F34E5EF-94D7-4AE0-BDD1-81A3ECDE614C}"/>
              </a:ext>
              <a:ext uri="{C183D7F6-B498-43B3-948B-1728B52AA6E4}">
                <adec:decorative xmlns:adec="http://schemas.microsoft.com/office/drawing/2017/decorative" val="1"/>
              </a:ext>
            </a:extLst>
          </p:cNvPr>
          <p:cNvSpPr/>
          <p:nvPr userDrawn="1"/>
        </p:nvSpPr>
        <p:spPr>
          <a:xfrm rot="16200000">
            <a:off x="77040" y="1193411"/>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D829E57E-3199-4AAA-B2D5-F93264FDA0B5}"/>
              </a:ext>
              <a:ext uri="{C183D7F6-B498-43B3-948B-1728B52AA6E4}">
                <adec:decorative xmlns:adec="http://schemas.microsoft.com/office/drawing/2017/decorative" val="1"/>
              </a:ext>
            </a:extLst>
          </p:cNvPr>
          <p:cNvSpPr/>
          <p:nvPr userDrawn="1"/>
        </p:nvSpPr>
        <p:spPr>
          <a:xfrm rot="16200000">
            <a:off x="6442672" y="193606"/>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descr="Tag=CustomerPhoto&#10;Crop=1&#10;Align=N/A">
            <a:extLst>
              <a:ext uri="{FF2B5EF4-FFF2-40B4-BE49-F238E27FC236}">
                <a16:creationId xmlns:a16="http://schemas.microsoft.com/office/drawing/2014/main" id="{8A791822-0971-4E61-A5E4-9AAD258F58E3}"/>
              </a:ext>
            </a:extLst>
          </p:cNvPr>
          <p:cNvPicPr>
            <a:picLocks/>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3048" y="-663"/>
            <a:ext cx="12188952" cy="6858000"/>
          </a:xfrm>
          <a:prstGeom prst="rect">
            <a:avLst/>
          </a:prstGeom>
        </p:spPr>
      </p:pic>
      <p:sp>
        <p:nvSpPr>
          <p:cNvPr id="18" name="Title 1">
            <a:extLst>
              <a:ext uri="{FF2B5EF4-FFF2-40B4-BE49-F238E27FC236}">
                <a16:creationId xmlns:a16="http://schemas.microsoft.com/office/drawing/2014/main" id="{B86D7D99-F789-4EDA-861D-B6B994F05F1D}"/>
              </a:ext>
            </a:extLst>
          </p:cNvPr>
          <p:cNvSpPr>
            <a:spLocks noGrp="1"/>
          </p:cNvSpPr>
          <p:nvPr>
            <p:ph type="ctrTitle"/>
          </p:nvPr>
        </p:nvSpPr>
        <p:spPr>
          <a:xfrm>
            <a:off x="1527050" y="1121700"/>
            <a:ext cx="9144000" cy="2387600"/>
          </a:xfrm>
        </p:spPr>
        <p:txBody>
          <a:bodyPr/>
          <a:lstStyle>
            <a:lvl1pPr algn="ctr">
              <a:defRPr>
                <a:solidFill>
                  <a:schemeClr val="bg1"/>
                </a:solidFill>
              </a:defRPr>
            </a:lvl1pPr>
          </a:lstStyle>
          <a:p>
            <a:r>
              <a:rPr lang="en-US">
                <a:solidFill>
                  <a:srgbClr val="FFFFFF"/>
                </a:solidFill>
                <a:effectLst>
                  <a:outerShdw blurRad="38100" dist="38100" dir="2700000" algn="tl">
                    <a:srgbClr val="000000">
                      <a:alpha val="43137"/>
                    </a:srgbClr>
                  </a:outerShdw>
                </a:effectLst>
                <a:cs typeface="Sabon Next LT" panose="020B0502040204020203" pitchFamily="2" charset="0"/>
              </a:rPr>
              <a:t>Click to edit Master title style</a:t>
            </a:r>
            <a:endParaRPr lang="en-US" dirty="0">
              <a:solidFill>
                <a:srgbClr val="FFFFFF"/>
              </a:solidFill>
              <a:effectLst>
                <a:outerShdw blurRad="38100" dist="38100" dir="2700000" algn="tl">
                  <a:srgbClr val="000000">
                    <a:alpha val="43137"/>
                  </a:srgbClr>
                </a:outerShdw>
              </a:effectLst>
              <a:ea typeface="Cambria" panose="02040503050406030204" pitchFamily="18" charset="0"/>
              <a:cs typeface="Sabon Next LT" panose="020B0502040204020203" pitchFamily="2" charset="0"/>
            </a:endParaRPr>
          </a:p>
        </p:txBody>
      </p:sp>
      <p:sp>
        <p:nvSpPr>
          <p:cNvPr id="20" name="Text Placeholder 12">
            <a:extLst>
              <a:ext uri="{FF2B5EF4-FFF2-40B4-BE49-F238E27FC236}">
                <a16:creationId xmlns:a16="http://schemas.microsoft.com/office/drawing/2014/main" id="{2B39487B-EA73-4D7B-93AA-D63B49F4DA7F}"/>
              </a:ext>
            </a:extLst>
          </p:cNvPr>
          <p:cNvSpPr>
            <a:spLocks noGrp="1"/>
          </p:cNvSpPr>
          <p:nvPr>
            <p:ph type="body" sz="quarter" idx="15"/>
          </p:nvPr>
        </p:nvSpPr>
        <p:spPr>
          <a:xfrm>
            <a:off x="1527050" y="3600450"/>
            <a:ext cx="9144000" cy="2451100"/>
          </a:xfrm>
        </p:spPr>
        <p:txBody>
          <a:bodyPr>
            <a:normAutofit/>
          </a:bodyPr>
          <a:lstStyle>
            <a:lvl1pPr marL="0" indent="0" algn="ctr">
              <a:buNone/>
              <a:defRPr sz="2800">
                <a:solidFill>
                  <a:schemeClr val="bg1"/>
                </a:solidFill>
                <a:effectLst/>
                <a:latin typeface="+mn-lt"/>
              </a:defRPr>
            </a:lvl1pPr>
          </a:lstStyle>
          <a:p>
            <a:pPr lvl="0"/>
            <a:r>
              <a:rPr lang="en-US"/>
              <a:t>Click to edit Master text styles</a:t>
            </a:r>
          </a:p>
        </p:txBody>
      </p:sp>
    </p:spTree>
    <p:extLst>
      <p:ext uri="{BB962C8B-B14F-4D97-AF65-F5344CB8AC3E}">
        <p14:creationId xmlns:p14="http://schemas.microsoft.com/office/powerpoint/2010/main" val="14085745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pic>
        <p:nvPicPr>
          <p:cNvPr id="4" name="Picture 3" descr="A picture containing fabric&#10;&#10;Description automatically generated">
            <a:extLst>
              <a:ext uri="{FF2B5EF4-FFF2-40B4-BE49-F238E27FC236}">
                <a16:creationId xmlns:a16="http://schemas.microsoft.com/office/drawing/2014/main" id="{ABAD6905-AD97-1EAF-A4A3-D0BB13B12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67013" y="1162701"/>
            <a:ext cx="1562100" cy="4394200"/>
          </a:xfrm>
          <a:prstGeom prst="rect">
            <a:avLst/>
          </a:prstGeom>
        </p:spPr>
      </p:pic>
      <p:sp>
        <p:nvSpPr>
          <p:cNvPr id="10" name="Rectangle 9">
            <a:extLst>
              <a:ext uri="{FF2B5EF4-FFF2-40B4-BE49-F238E27FC236}">
                <a16:creationId xmlns:a16="http://schemas.microsoft.com/office/drawing/2014/main" id="{63BCB4CA-03FB-81F4-F8A2-FA9C0DBDEB11}"/>
              </a:ext>
            </a:extLst>
          </p:cNvPr>
          <p:cNvSpPr/>
          <p:nvPr userDrawn="1"/>
        </p:nvSpPr>
        <p:spPr>
          <a:xfrm>
            <a:off x="0" y="0"/>
            <a:ext cx="6096000"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group of flowers&#10;&#10;Description automatically generated with low confidence">
            <a:extLst>
              <a:ext uri="{FF2B5EF4-FFF2-40B4-BE49-F238E27FC236}">
                <a16:creationId xmlns:a16="http://schemas.microsoft.com/office/drawing/2014/main" id="{138EDBF7-FA56-2BF9-ECFA-6C39FEE8F8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959852" flipH="1">
            <a:off x="1760954" y="2048834"/>
            <a:ext cx="1230524" cy="2287327"/>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8183880" y="978408"/>
            <a:ext cx="3749040" cy="1325880"/>
          </a:xfrm>
        </p:spPr>
        <p:txBody>
          <a:bodyPr/>
          <a:lstStyle/>
          <a:p>
            <a:r>
              <a:rPr lang="en-US" dirty="0"/>
              <a:t>Click to edit Master title style</a:t>
            </a:r>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Presentation title</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32" name="Content Placeholder 5">
            <a:extLst>
              <a:ext uri="{FF2B5EF4-FFF2-40B4-BE49-F238E27FC236}">
                <a16:creationId xmlns:a16="http://schemas.microsoft.com/office/drawing/2014/main" id="{9BEB2D80-6263-5794-6A1A-CFF345F7A92E}"/>
              </a:ext>
            </a:extLst>
          </p:cNvPr>
          <p:cNvSpPr>
            <a:spLocks noGrp="1"/>
          </p:cNvSpPr>
          <p:nvPr>
            <p:ph sz="quarter" idx="4"/>
          </p:nvPr>
        </p:nvSpPr>
        <p:spPr>
          <a:xfrm>
            <a:off x="8183880" y="2194560"/>
            <a:ext cx="3749040" cy="4306824"/>
          </a:xfrm>
        </p:spPr>
        <p:txBody>
          <a:bodyPr>
            <a:normAutofit/>
          </a:bodyPr>
          <a:lstStyle>
            <a:lvl1pPr marL="0" indent="0">
              <a:lnSpc>
                <a:spcPct val="150000"/>
              </a:lnSpc>
              <a:buClr>
                <a:srgbClr val="73292A"/>
              </a:buClr>
              <a:buNone/>
              <a:defRPr sz="2400"/>
            </a:lvl1pPr>
            <a:lvl2pPr marL="228600">
              <a:buClr>
                <a:srgbClr val="73292A"/>
              </a:buClr>
              <a:defRPr sz="2000"/>
            </a:lvl2pPr>
            <a:lvl3pPr marL="685800">
              <a:buClr>
                <a:srgbClr val="73292A"/>
              </a:buClr>
              <a:defRPr sz="1800"/>
            </a:lvl3pPr>
            <a:lvl4pPr marL="1143000">
              <a:buClr>
                <a:srgbClr val="73292A"/>
              </a:buClr>
              <a:defRPr sz="1600"/>
            </a:lvl4pPr>
            <a:lvl5pPr marL="1600200">
              <a:buClr>
                <a:srgbClr val="73292A"/>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picture containing flower, plant&#10;&#10;Description automatically generated">
            <a:extLst>
              <a:ext uri="{FF2B5EF4-FFF2-40B4-BE49-F238E27FC236}">
                <a16:creationId xmlns:a16="http://schemas.microsoft.com/office/drawing/2014/main" id="{0FE36A83-31CF-DF76-5708-55ED9FB707E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77235" y="2476883"/>
            <a:ext cx="749300" cy="2755900"/>
          </a:xfrm>
          <a:prstGeom prst="rect">
            <a:avLst/>
          </a:prstGeom>
        </p:spPr>
      </p:pic>
      <p:sp>
        <p:nvSpPr>
          <p:cNvPr id="11" name="Text Placeholder 33">
            <a:extLst>
              <a:ext uri="{FF2B5EF4-FFF2-40B4-BE49-F238E27FC236}">
                <a16:creationId xmlns:a16="http://schemas.microsoft.com/office/drawing/2014/main" id="{5BF6365E-74A9-6D7B-5F20-7C29F29017E5}"/>
              </a:ext>
            </a:extLst>
          </p:cNvPr>
          <p:cNvSpPr>
            <a:spLocks noGrp="1"/>
          </p:cNvSpPr>
          <p:nvPr>
            <p:ph type="body" sz="quarter" idx="13" hasCustomPrompt="1"/>
          </p:nvPr>
        </p:nvSpPr>
        <p:spPr>
          <a:xfrm>
            <a:off x="1225296" y="1426464"/>
            <a:ext cx="3922776" cy="4242816"/>
          </a:xfrm>
        </p:spPr>
        <p:txBody>
          <a:bodyPr anchor="ctr">
            <a:normAutofit/>
          </a:bodyPr>
          <a:lstStyle>
            <a:lvl1pPr marL="0" indent="0" algn="ctr">
              <a:spcBef>
                <a:spcPts val="0"/>
              </a:spcBef>
              <a:buNone/>
              <a:defRPr sz="30000">
                <a:solidFill>
                  <a:schemeClr val="bg1"/>
                </a:solidFill>
                <a:latin typeface="+mj-lt"/>
              </a:defRPr>
            </a:lvl1pPr>
          </a:lstStyle>
          <a:p>
            <a:pPr lvl="0"/>
            <a:r>
              <a:rPr lang="en-US" dirty="0"/>
              <a:t>X</a:t>
            </a:r>
          </a:p>
        </p:txBody>
      </p:sp>
    </p:spTree>
    <p:extLst>
      <p:ext uri="{BB962C8B-B14F-4D97-AF65-F5344CB8AC3E}">
        <p14:creationId xmlns:p14="http://schemas.microsoft.com/office/powerpoint/2010/main" val="2312735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Introduction">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910AFBC-7932-43F4-ABEA-C89B2698634B}"/>
              </a:ext>
            </a:extLst>
          </p:cNvPr>
          <p:cNvSpPr>
            <a:spLocks noGrp="1"/>
          </p:cNvSpPr>
          <p:nvPr>
            <p:ph type="title"/>
          </p:nvPr>
        </p:nvSpPr>
        <p:spPr>
          <a:xfrm>
            <a:off x="841249" y="857251"/>
            <a:ext cx="5914937" cy="2076450"/>
          </a:xfrm>
        </p:spPr>
        <p:txBody>
          <a:bodyPr anchor="b">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17" name="Content Placeholder 2">
            <a:extLst>
              <a:ext uri="{FF2B5EF4-FFF2-40B4-BE49-F238E27FC236}">
                <a16:creationId xmlns:a16="http://schemas.microsoft.com/office/drawing/2014/main" id="{1178A42D-5ED2-4AB6-BE4B-4109074320DF}"/>
              </a:ext>
            </a:extLst>
          </p:cNvPr>
          <p:cNvSpPr>
            <a:spLocks noGrp="1"/>
          </p:cNvSpPr>
          <p:nvPr>
            <p:ph idx="1"/>
          </p:nvPr>
        </p:nvSpPr>
        <p:spPr>
          <a:xfrm>
            <a:off x="841248" y="3190875"/>
            <a:ext cx="5914938" cy="2986087"/>
          </a:xfrm>
        </p:spPr>
        <p:txBody>
          <a:bodyPr>
            <a:noAutofit/>
          </a:bodyPr>
          <a:lstStyle>
            <a:lvl1pPr marL="0" indent="0">
              <a:lnSpc>
                <a:spcPct val="100000"/>
              </a:lnSpc>
              <a:buNone/>
              <a:defRPr sz="2000"/>
            </a:lvl1pPr>
          </a:lstStyle>
          <a:p>
            <a:pPr marL="228600" lvl="0" indent="-228600"/>
            <a:r>
              <a:rPr lang="en-US" sz="1800">
                <a:solidFill>
                  <a:schemeClr val="tx2">
                    <a:alpha val="60000"/>
                  </a:schemeClr>
                </a:solidFill>
              </a:rPr>
              <a:t>Click to edit Master text styles</a:t>
            </a:r>
          </a:p>
        </p:txBody>
      </p:sp>
      <p:sp>
        <p:nvSpPr>
          <p:cNvPr id="29" name="Date Placeholder 1">
            <a:extLst>
              <a:ext uri="{FF2B5EF4-FFF2-40B4-BE49-F238E27FC236}">
                <a16:creationId xmlns:a16="http://schemas.microsoft.com/office/drawing/2014/main" id="{4D9A7D07-2BA3-438D-972B-EA578370D50F}"/>
              </a:ext>
            </a:extLst>
          </p:cNvPr>
          <p:cNvSpPr>
            <a:spLocks noGrp="1"/>
          </p:cNvSpPr>
          <p:nvPr>
            <p:ph type="dt" sz="half" idx="10"/>
          </p:nvPr>
        </p:nvSpPr>
        <p:spPr>
          <a:xfrm>
            <a:off x="838200" y="6429375"/>
            <a:ext cx="2743200" cy="365125"/>
          </a:xfrm>
        </p:spPr>
        <p:txBody>
          <a:bodyPr/>
          <a:lstStyle>
            <a:lvl1pPr>
              <a:defRPr>
                <a:solidFill>
                  <a:schemeClr val="tx2">
                    <a:alpha val="60000"/>
                  </a:schemeClr>
                </a:solidFill>
              </a:defRPr>
            </a:lvl1pPr>
          </a:lstStyle>
          <a:p>
            <a:r>
              <a:rPr lang="en-US"/>
              <a:t>3/1/20XX</a:t>
            </a:r>
          </a:p>
        </p:txBody>
      </p:sp>
      <p:sp>
        <p:nvSpPr>
          <p:cNvPr id="24" name="Picture Placeholder 23">
            <a:extLst>
              <a:ext uri="{FF2B5EF4-FFF2-40B4-BE49-F238E27FC236}">
                <a16:creationId xmlns:a16="http://schemas.microsoft.com/office/drawing/2014/main" id="{C8720583-BC84-48EB-85BC-AE71214A30A5}"/>
              </a:ext>
            </a:extLst>
          </p:cNvPr>
          <p:cNvSpPr>
            <a:spLocks noGrp="1"/>
          </p:cNvSpPr>
          <p:nvPr>
            <p:ph type="pic" sz="quarter" idx="13"/>
          </p:nvPr>
        </p:nvSpPr>
        <p:spPr>
          <a:xfrm>
            <a:off x="7589520" y="0"/>
            <a:ext cx="4599432" cy="2286000"/>
          </a:xfrm>
          <a:solidFill>
            <a:schemeClr val="accent6"/>
          </a:solidFill>
        </p:spPr>
        <p:txBody>
          <a:bodyPr/>
          <a:lstStyle/>
          <a:p>
            <a:r>
              <a:rPr lang="en-US"/>
              <a:t>Click icon to add picture</a:t>
            </a:r>
            <a:endParaRPr lang="en-US" dirty="0"/>
          </a:p>
        </p:txBody>
      </p:sp>
      <p:sp>
        <p:nvSpPr>
          <p:cNvPr id="25" name="Picture Placeholder 23">
            <a:extLst>
              <a:ext uri="{FF2B5EF4-FFF2-40B4-BE49-F238E27FC236}">
                <a16:creationId xmlns:a16="http://schemas.microsoft.com/office/drawing/2014/main" id="{C3F0A5CD-C47A-4CDF-BE99-75F3A81B18FB}"/>
              </a:ext>
            </a:extLst>
          </p:cNvPr>
          <p:cNvSpPr>
            <a:spLocks noGrp="1"/>
          </p:cNvSpPr>
          <p:nvPr>
            <p:ph type="pic" sz="quarter" idx="14"/>
          </p:nvPr>
        </p:nvSpPr>
        <p:spPr>
          <a:xfrm>
            <a:off x="7589520" y="2286000"/>
            <a:ext cx="4599432" cy="2286000"/>
          </a:xfrm>
          <a:solidFill>
            <a:schemeClr val="accent6"/>
          </a:solidFill>
        </p:spPr>
        <p:txBody>
          <a:bodyPr/>
          <a:lstStyle/>
          <a:p>
            <a:r>
              <a:rPr lang="en-US"/>
              <a:t>Click icon to add picture</a:t>
            </a:r>
            <a:endParaRPr lang="en-US" dirty="0"/>
          </a:p>
        </p:txBody>
      </p:sp>
      <p:sp>
        <p:nvSpPr>
          <p:cNvPr id="26" name="Picture Placeholder 23">
            <a:extLst>
              <a:ext uri="{FF2B5EF4-FFF2-40B4-BE49-F238E27FC236}">
                <a16:creationId xmlns:a16="http://schemas.microsoft.com/office/drawing/2014/main" id="{7329454B-9275-4E86-B32E-91C0DB62AA71}"/>
              </a:ext>
            </a:extLst>
          </p:cNvPr>
          <p:cNvSpPr>
            <a:spLocks noGrp="1"/>
          </p:cNvSpPr>
          <p:nvPr>
            <p:ph type="pic" sz="quarter" idx="15"/>
          </p:nvPr>
        </p:nvSpPr>
        <p:spPr>
          <a:xfrm>
            <a:off x="7589520" y="4572000"/>
            <a:ext cx="4599432" cy="2286000"/>
          </a:xfrm>
          <a:solidFill>
            <a:schemeClr val="accent6"/>
          </a:solidFill>
        </p:spPr>
        <p:txBody>
          <a:bodyPr/>
          <a:lstStyle/>
          <a:p>
            <a:r>
              <a:rPr lang="en-US"/>
              <a:t>Click icon to add picture</a:t>
            </a:r>
            <a:endParaRPr lang="en-US" dirty="0"/>
          </a:p>
        </p:txBody>
      </p:sp>
      <p:sp>
        <p:nvSpPr>
          <p:cNvPr id="30" name="Footer Placeholder 2">
            <a:extLst>
              <a:ext uri="{FF2B5EF4-FFF2-40B4-BE49-F238E27FC236}">
                <a16:creationId xmlns:a16="http://schemas.microsoft.com/office/drawing/2014/main" id="{21E9E1BF-D594-4F96-8DBE-5A8DD51D3B58}"/>
              </a:ext>
            </a:extLst>
          </p:cNvPr>
          <p:cNvSpPr>
            <a:spLocks noGrp="1"/>
          </p:cNvSpPr>
          <p:nvPr>
            <p:ph type="ftr" sz="quarter" idx="11"/>
          </p:nvPr>
        </p:nvSpPr>
        <p:spPr>
          <a:xfrm>
            <a:off x="4038600" y="6429375"/>
            <a:ext cx="4114800" cy="365125"/>
          </a:xfrm>
        </p:spPr>
        <p:txBody>
          <a:bodyPr/>
          <a:lstStyle>
            <a:lvl1pPr algn="l">
              <a:defRPr>
                <a:solidFill>
                  <a:schemeClr val="tx2">
                    <a:alpha val="60000"/>
                  </a:schemeClr>
                </a:solidFill>
              </a:defRPr>
            </a:lvl1pPr>
          </a:lstStyle>
          <a:p>
            <a:r>
              <a:rPr lang="en-US"/>
              <a:t>SAMPLE FOOTER TEXT</a:t>
            </a:r>
            <a:endParaRPr lang="en-US" dirty="0"/>
          </a:p>
        </p:txBody>
      </p:sp>
      <p:sp>
        <p:nvSpPr>
          <p:cNvPr id="31" name="Slide Number Placeholder 3">
            <a:extLst>
              <a:ext uri="{FF2B5EF4-FFF2-40B4-BE49-F238E27FC236}">
                <a16:creationId xmlns:a16="http://schemas.microsoft.com/office/drawing/2014/main" id="{C30FDEF8-F3F3-42D5-9EE1-EDDF18B35377}"/>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70934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2 column (comparison slid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560320"/>
            <a:ext cx="5157787" cy="3446463"/>
          </a:xfrm>
          <a:solidFill>
            <a:schemeClr val="bg1"/>
          </a:solidFill>
        </p:spPr>
        <p:txBody>
          <a:bodyPr>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2560320"/>
            <a:ext cx="5183188" cy="3446463"/>
          </a:xfrm>
        </p:spPr>
        <p:txBody>
          <a:bodyPr>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r>
              <a:rPr lang="en-US"/>
              <a:t>3/1/20XX</a:t>
            </a:r>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a:t>
            </a:fld>
            <a:endParaRPr lang="en-US"/>
          </a:p>
        </p:txBody>
      </p:sp>
      <p:sp>
        <p:nvSpPr>
          <p:cNvPr id="10" name="Title 9">
            <a:extLst>
              <a:ext uri="{FF2B5EF4-FFF2-40B4-BE49-F238E27FC236}">
                <a16:creationId xmlns:a16="http://schemas.microsoft.com/office/drawing/2014/main" id="{351C83D0-CBAB-4E41-89AB-89FF36D38A0A}"/>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9C302BB0-D231-4195-8083-264C01DF99B8}"/>
              </a:ext>
            </a:extLst>
          </p:cNvPr>
          <p:cNvSpPr>
            <a:spLocks noGrp="1"/>
          </p:cNvSpPr>
          <p:nvPr>
            <p:ph type="body" idx="1"/>
          </p:nvPr>
        </p:nvSpPr>
        <p:spPr>
          <a:xfrm>
            <a:off x="839787" y="2011680"/>
            <a:ext cx="5157787"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4">
            <a:extLst>
              <a:ext uri="{FF2B5EF4-FFF2-40B4-BE49-F238E27FC236}">
                <a16:creationId xmlns:a16="http://schemas.microsoft.com/office/drawing/2014/main" id="{5B2A70FA-99E0-466C-AC57-33C48353BBDB}"/>
              </a:ext>
            </a:extLst>
          </p:cNvPr>
          <p:cNvSpPr>
            <a:spLocks noGrp="1"/>
          </p:cNvSpPr>
          <p:nvPr>
            <p:ph type="body" sz="quarter" idx="13"/>
          </p:nvPr>
        </p:nvSpPr>
        <p:spPr>
          <a:xfrm>
            <a:off x="6169027" y="2011680"/>
            <a:ext cx="5183187"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325967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685800"/>
            <a:ext cx="10515600" cy="132588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4404360"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4404360"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a:extLst>
              <a:ext uri="{FF2B5EF4-FFF2-40B4-BE49-F238E27FC236}">
                <a16:creationId xmlns:a16="http://schemas.microsoft.com/office/drawing/2014/main" id="{422881CE-A366-4A3A-AE00-9B14BEFE4A95}"/>
              </a:ext>
            </a:extLst>
          </p:cNvPr>
          <p:cNvSpPr>
            <a:spLocks noGrp="1"/>
          </p:cNvSpPr>
          <p:nvPr>
            <p:ph type="body" sz="quarter" idx="13"/>
          </p:nvPr>
        </p:nvSpPr>
        <p:spPr>
          <a:xfrm>
            <a:off x="7968934"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5">
            <a:extLst>
              <a:ext uri="{FF2B5EF4-FFF2-40B4-BE49-F238E27FC236}">
                <a16:creationId xmlns:a16="http://schemas.microsoft.com/office/drawing/2014/main" id="{3CF16E98-73C9-47B5-B88B-9120BEB9F09B}"/>
              </a:ext>
            </a:extLst>
          </p:cNvPr>
          <p:cNvSpPr>
            <a:spLocks noGrp="1"/>
          </p:cNvSpPr>
          <p:nvPr>
            <p:ph sz="quarter" idx="14"/>
          </p:nvPr>
        </p:nvSpPr>
        <p:spPr>
          <a:xfrm>
            <a:off x="7968934"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r>
              <a:rPr lang="en-US"/>
              <a:t>3/1/20XX</a:t>
            </a:r>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237809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03B5BF0-238D-481F-A15B-206D1E2FEDD2}"/>
              </a:ext>
              <a:ext uri="{C183D7F6-B498-43B3-948B-1728B52AA6E4}">
                <adec:decorative xmlns:adec="http://schemas.microsoft.com/office/drawing/2017/decorative" val="1"/>
              </a:ext>
            </a:extLst>
          </p:cNvPr>
          <p:cNvSpPr/>
          <p:nvPr userDrawn="1"/>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7578E43B-8F1B-4CBD-B09E-5AD9A247E3F8}"/>
              </a:ext>
              <a:ext uri="{C183D7F6-B498-43B3-948B-1728B52AA6E4}">
                <adec:decorative xmlns:adec="http://schemas.microsoft.com/office/drawing/2017/decorative" val="1"/>
              </a:ext>
            </a:extLst>
          </p:cNvPr>
          <p:cNvSpPr/>
          <p:nvPr userDrawn="1"/>
        </p:nvSpPr>
        <p:spPr>
          <a:xfrm>
            <a:off x="-38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ame 13">
            <a:extLst>
              <a:ext uri="{FF2B5EF4-FFF2-40B4-BE49-F238E27FC236}">
                <a16:creationId xmlns:a16="http://schemas.microsoft.com/office/drawing/2014/main" id="{737C17C2-E2A6-4219-AE02-C8EAF943C472}"/>
              </a:ext>
              <a:ext uri="{C183D7F6-B498-43B3-948B-1728B52AA6E4}">
                <adec:decorative xmlns:adec="http://schemas.microsoft.com/office/drawing/2017/decorative" val="1"/>
              </a:ext>
            </a:extLst>
          </p:cNvPr>
          <p:cNvSpPr/>
          <p:nvPr userDrawn="1"/>
        </p:nvSpPr>
        <p:spPr>
          <a:xfrm>
            <a:off x="-389"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icture Placeholder 19">
            <a:extLst>
              <a:ext uri="{FF2B5EF4-FFF2-40B4-BE49-F238E27FC236}">
                <a16:creationId xmlns:a16="http://schemas.microsoft.com/office/drawing/2014/main" id="{AE7BC3CE-3806-41F3-B4F6-EBB2C3E9EA28}"/>
              </a:ext>
            </a:extLst>
          </p:cNvPr>
          <p:cNvSpPr>
            <a:spLocks noGrp="1"/>
          </p:cNvSpPr>
          <p:nvPr>
            <p:ph type="pic" sz="quarter" idx="13"/>
          </p:nvPr>
        </p:nvSpPr>
        <p:spPr>
          <a:xfrm>
            <a:off x="6096" y="484632"/>
            <a:ext cx="12179808" cy="5907024"/>
          </a:xfrm>
          <a:solidFill>
            <a:schemeClr val="accent6"/>
          </a:solidFill>
        </p:spPr>
        <p:txBody>
          <a:bodyPr/>
          <a:lstStyle/>
          <a:p>
            <a:r>
              <a:rPr lang="en-US"/>
              <a:t>Click icon to add picture</a:t>
            </a:r>
            <a:endParaRPr lang="en-US" dirty="0"/>
          </a:p>
        </p:txBody>
      </p:sp>
      <p:sp>
        <p:nvSpPr>
          <p:cNvPr id="6" name="Title 5">
            <a:extLst>
              <a:ext uri="{FF2B5EF4-FFF2-40B4-BE49-F238E27FC236}">
                <a16:creationId xmlns:a16="http://schemas.microsoft.com/office/drawing/2014/main" id="{FDC036CF-E92D-4E80-8E6B-1B06EDDFD7CF}"/>
              </a:ext>
            </a:extLst>
          </p:cNvPr>
          <p:cNvSpPr>
            <a:spLocks noGrp="1"/>
          </p:cNvSpPr>
          <p:nvPr>
            <p:ph type="title"/>
          </p:nvPr>
        </p:nvSpPr>
        <p:spPr>
          <a:xfrm>
            <a:off x="838200" y="1271016"/>
            <a:ext cx="4800600" cy="3749040"/>
          </a:xfrm>
        </p:spPr>
        <p:txBody>
          <a:bodyPr anchor="b" anchorCtr="0"/>
          <a:lstStyle>
            <a:lvl1pPr>
              <a:defRPr>
                <a:solidFill>
                  <a:schemeClr val="bg1"/>
                </a:solidFill>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26" name="Text Placeholder 25">
            <a:extLst>
              <a:ext uri="{FF2B5EF4-FFF2-40B4-BE49-F238E27FC236}">
                <a16:creationId xmlns:a16="http://schemas.microsoft.com/office/drawing/2014/main" id="{BADCFE1B-ABA2-4B11-B7DE-02CE383D6F22}"/>
              </a:ext>
            </a:extLst>
          </p:cNvPr>
          <p:cNvSpPr>
            <a:spLocks noGrp="1"/>
          </p:cNvSpPr>
          <p:nvPr>
            <p:ph type="body" sz="quarter" idx="15" hasCustomPrompt="1"/>
          </p:nvPr>
        </p:nvSpPr>
        <p:spPr>
          <a:xfrm>
            <a:off x="838200" y="4835779"/>
            <a:ext cx="4800600" cy="1066800"/>
          </a:xfrm>
        </p:spPr>
        <p:txBody>
          <a:bodyPr>
            <a:normAutofit/>
          </a:bodyPr>
          <a:lstStyle>
            <a:lvl1pPr marL="228600" indent="0">
              <a:buNone/>
              <a:defRPr sz="2200">
                <a:solidFill>
                  <a:schemeClr val="bg1"/>
                </a:solidFill>
                <a:effectLst>
                  <a:outerShdw blurRad="38100" dist="38100" dir="2700000" algn="tl">
                    <a:srgbClr val="000000">
                      <a:alpha val="43137"/>
                    </a:srgbClr>
                  </a:outerShdw>
                </a:effectLst>
              </a:defRPr>
            </a:lvl1pPr>
          </a:lstStyle>
          <a:p>
            <a:pPr lvl="0"/>
            <a:r>
              <a:rPr lang="en-US" dirty="0"/>
              <a:t>Click to add subtitle</a:t>
            </a:r>
          </a:p>
        </p:txBody>
      </p:sp>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4267158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Summar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
        <p:nvSpPr>
          <p:cNvPr id="6" name="Title 1">
            <a:extLst>
              <a:ext uri="{FF2B5EF4-FFF2-40B4-BE49-F238E27FC236}">
                <a16:creationId xmlns:a16="http://schemas.microsoft.com/office/drawing/2014/main" id="{673294AE-7408-47DB-898D-41F8C069B42E}"/>
              </a:ext>
            </a:extLst>
          </p:cNvPr>
          <p:cNvSpPr>
            <a:spLocks noGrp="1"/>
          </p:cNvSpPr>
          <p:nvPr>
            <p:ph type="title"/>
          </p:nvPr>
        </p:nvSpPr>
        <p:spPr>
          <a:xfrm>
            <a:off x="841248" y="857251"/>
            <a:ext cx="6156051" cy="2076450"/>
          </a:xfrm>
        </p:spPr>
        <p:txBody>
          <a:bodyPr anchor="b">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7" name="Content Placeholder 2">
            <a:extLst>
              <a:ext uri="{FF2B5EF4-FFF2-40B4-BE49-F238E27FC236}">
                <a16:creationId xmlns:a16="http://schemas.microsoft.com/office/drawing/2014/main" id="{E973052A-4118-4E04-81F8-A44EC172FE46}"/>
              </a:ext>
            </a:extLst>
          </p:cNvPr>
          <p:cNvSpPr>
            <a:spLocks noGrp="1"/>
          </p:cNvSpPr>
          <p:nvPr>
            <p:ph idx="1"/>
          </p:nvPr>
        </p:nvSpPr>
        <p:spPr>
          <a:xfrm>
            <a:off x="841247" y="3190875"/>
            <a:ext cx="6156052" cy="2986087"/>
          </a:xfrm>
        </p:spPr>
        <p:txBody>
          <a:bodyPr>
            <a:normAutofit/>
          </a:bodyPr>
          <a:lstStyle>
            <a:lvl1pPr marL="0" indent="0">
              <a:buNone/>
              <a:defRPr sz="2200"/>
            </a:lvl1pPr>
          </a:lstStyle>
          <a:p>
            <a:pPr marL="228600" lvl="0" indent="-228600"/>
            <a:r>
              <a:rPr lang="en-US" sz="2000">
                <a:solidFill>
                  <a:schemeClr val="tx2">
                    <a:alpha val="60000"/>
                  </a:schemeClr>
                </a:solidFill>
              </a:rPr>
              <a:t>Click to edit Master text styles</a:t>
            </a:r>
          </a:p>
        </p:txBody>
      </p:sp>
      <p:sp>
        <p:nvSpPr>
          <p:cNvPr id="10" name="Date Placeholder 3">
            <a:extLst>
              <a:ext uri="{FF2B5EF4-FFF2-40B4-BE49-F238E27FC236}">
                <a16:creationId xmlns:a16="http://schemas.microsoft.com/office/drawing/2014/main" id="{8988D1E1-6064-4D6A-9EB1-578E20A2A0ED}"/>
              </a:ext>
            </a:extLst>
          </p:cNvPr>
          <p:cNvSpPr txBox="1">
            <a:spLocks/>
          </p:cNvSpPr>
          <p:nvPr userDrawn="1"/>
        </p:nvSpPr>
        <p:spPr>
          <a:xfrm>
            <a:off x="841248" y="6429375"/>
            <a:ext cx="2646725"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B23B9F-B223-42FC-B961-B8BFC75D2259}" type="datetime1">
              <a:rPr lang="en-US" smtClean="0">
                <a:solidFill>
                  <a:schemeClr val="tx2">
                    <a:alpha val="60000"/>
                  </a:schemeClr>
                </a:solidFill>
              </a:rPr>
              <a:pPr/>
              <a:t>7/6/26</a:t>
            </a:fld>
            <a:endParaRPr lang="en-US" dirty="0">
              <a:solidFill>
                <a:schemeClr val="tx2">
                  <a:alpha val="60000"/>
                </a:schemeClr>
              </a:solidFill>
            </a:endParaRPr>
          </a:p>
        </p:txBody>
      </p:sp>
      <p:sp>
        <p:nvSpPr>
          <p:cNvPr id="11" name="Footer Placeholder 4">
            <a:extLst>
              <a:ext uri="{FF2B5EF4-FFF2-40B4-BE49-F238E27FC236}">
                <a16:creationId xmlns:a16="http://schemas.microsoft.com/office/drawing/2014/main" id="{BD47C5CB-0317-4DC6-A76F-38A5BB1FD1C2}"/>
              </a:ext>
            </a:extLst>
          </p:cNvPr>
          <p:cNvSpPr txBox="1">
            <a:spLocks/>
          </p:cNvSpPr>
          <p:nvPr userDrawn="1"/>
        </p:nvSpPr>
        <p:spPr>
          <a:xfrm>
            <a:off x="4044696" y="642937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tx2">
                    <a:alpha val="60000"/>
                  </a:schemeClr>
                </a:solidFill>
              </a:rPr>
              <a:t>Sample footer text</a:t>
            </a:r>
            <a:endParaRPr lang="en-US" dirty="0">
              <a:solidFill>
                <a:schemeClr val="tx2">
                  <a:alpha val="60000"/>
                </a:schemeClr>
              </a:solidFill>
            </a:endParaRPr>
          </a:p>
        </p:txBody>
      </p:sp>
      <p:sp>
        <p:nvSpPr>
          <p:cNvPr id="12" name="Slide Number Placeholder 5">
            <a:extLst>
              <a:ext uri="{FF2B5EF4-FFF2-40B4-BE49-F238E27FC236}">
                <a16:creationId xmlns:a16="http://schemas.microsoft.com/office/drawing/2014/main" id="{8CCF6E15-0BE7-453B-BBD4-B379C390AD22}"/>
              </a:ext>
            </a:extLst>
          </p:cNvPr>
          <p:cNvSpPr txBox="1">
            <a:spLocks/>
          </p:cNvSpPr>
          <p:nvPr userDrawn="1"/>
        </p:nvSpPr>
        <p:spPr>
          <a:xfrm>
            <a:off x="8613648" y="64293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844951-7827-47D4-8276-7DDE1FA7D85A}" type="slidenum">
              <a:rPr lang="en-US" smtClean="0">
                <a:solidFill>
                  <a:schemeClr val="tx2">
                    <a:alpha val="60000"/>
                  </a:schemeClr>
                </a:solidFill>
              </a:rPr>
              <a:pPr/>
              <a:t>‹#›</a:t>
            </a:fld>
            <a:endParaRPr lang="en-US" dirty="0">
              <a:solidFill>
                <a:schemeClr val="tx2">
                  <a:alpha val="60000"/>
                </a:schemeClr>
              </a:solidFill>
            </a:endParaRPr>
          </a:p>
        </p:txBody>
      </p:sp>
      <p:sp>
        <p:nvSpPr>
          <p:cNvPr id="14" name="Picture Placeholder 13">
            <a:extLst>
              <a:ext uri="{FF2B5EF4-FFF2-40B4-BE49-F238E27FC236}">
                <a16:creationId xmlns:a16="http://schemas.microsoft.com/office/drawing/2014/main" id="{0E092228-4487-4E3A-AEE3-12DC34A061E2}"/>
              </a:ext>
            </a:extLst>
          </p:cNvPr>
          <p:cNvSpPr>
            <a:spLocks noGrp="1"/>
          </p:cNvSpPr>
          <p:nvPr>
            <p:ph type="pic" sz="quarter" idx="13"/>
          </p:nvPr>
        </p:nvSpPr>
        <p:spPr>
          <a:xfrm>
            <a:off x="7424928" y="484632"/>
            <a:ext cx="4279392" cy="2862072"/>
          </a:xfrm>
          <a:solidFill>
            <a:schemeClr val="accent6"/>
          </a:solidFill>
        </p:spPr>
        <p:txBody>
          <a:bodyPr/>
          <a:lstStyle/>
          <a:p>
            <a:r>
              <a:rPr lang="en-US"/>
              <a:t>Click icon to add picture</a:t>
            </a:r>
          </a:p>
        </p:txBody>
      </p:sp>
      <p:sp>
        <p:nvSpPr>
          <p:cNvPr id="15" name="Picture Placeholder 13">
            <a:extLst>
              <a:ext uri="{FF2B5EF4-FFF2-40B4-BE49-F238E27FC236}">
                <a16:creationId xmlns:a16="http://schemas.microsoft.com/office/drawing/2014/main" id="{6AB20921-6E7F-4BD8-9399-D18CABB64B9A}"/>
              </a:ext>
            </a:extLst>
          </p:cNvPr>
          <p:cNvSpPr>
            <a:spLocks noGrp="1"/>
          </p:cNvSpPr>
          <p:nvPr>
            <p:ph type="pic" sz="quarter" idx="14"/>
          </p:nvPr>
        </p:nvSpPr>
        <p:spPr>
          <a:xfrm>
            <a:off x="7424928" y="3511296"/>
            <a:ext cx="4279392" cy="2862072"/>
          </a:xfrm>
          <a:solidFill>
            <a:schemeClr val="accent6"/>
          </a:solidFill>
        </p:spPr>
        <p:txBody>
          <a:bodyPr/>
          <a:lstStyle/>
          <a:p>
            <a:r>
              <a:rPr lang="en-US"/>
              <a:t>Click icon to add picture</a:t>
            </a:r>
          </a:p>
        </p:txBody>
      </p:sp>
    </p:spTree>
    <p:extLst>
      <p:ext uri="{BB962C8B-B14F-4D97-AF65-F5344CB8AC3E}">
        <p14:creationId xmlns:p14="http://schemas.microsoft.com/office/powerpoint/2010/main" val="20914290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022B425-A1C3-4DFE-BF49-1B9F96D46B2A}"/>
              </a:ext>
            </a:extLst>
          </p:cNvPr>
          <p:cNvSpPr>
            <a:spLocks noGrp="1"/>
          </p:cNvSpPr>
          <p:nvPr>
            <p:ph type="title"/>
          </p:nvPr>
        </p:nvSpPr>
        <p:spPr>
          <a:xfrm>
            <a:off x="841248" y="3893769"/>
            <a:ext cx="5992550" cy="2319306"/>
          </a:xfrm>
        </p:spPr>
        <p:txBody>
          <a:bodyPr anchor="t">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14" name="Picture Placeholder 13">
            <a:extLst>
              <a:ext uri="{FF2B5EF4-FFF2-40B4-BE49-F238E27FC236}">
                <a16:creationId xmlns:a16="http://schemas.microsoft.com/office/drawing/2014/main" id="{2AEC60F9-EA79-4A18-B040-024AFB62FD5E}"/>
              </a:ext>
            </a:extLst>
          </p:cNvPr>
          <p:cNvSpPr>
            <a:spLocks noGrp="1"/>
          </p:cNvSpPr>
          <p:nvPr>
            <p:ph type="pic" sz="quarter" idx="13"/>
          </p:nvPr>
        </p:nvSpPr>
        <p:spPr>
          <a:xfrm>
            <a:off x="493776" y="484632"/>
            <a:ext cx="11210544" cy="3191256"/>
          </a:xfrm>
          <a:solidFill>
            <a:schemeClr val="accent6"/>
          </a:solidFill>
        </p:spPr>
        <p:txBody>
          <a:bodyPr/>
          <a:lstStyle/>
          <a:p>
            <a:r>
              <a:rPr lang="en-US"/>
              <a:t>Click icon to add picture</a:t>
            </a:r>
            <a:endParaRPr lang="en-US" dirty="0"/>
          </a:p>
        </p:txBody>
      </p:sp>
      <p:sp>
        <p:nvSpPr>
          <p:cNvPr id="9" name="Content Placeholder 2">
            <a:extLst>
              <a:ext uri="{FF2B5EF4-FFF2-40B4-BE49-F238E27FC236}">
                <a16:creationId xmlns:a16="http://schemas.microsoft.com/office/drawing/2014/main" id="{83B88B7B-A749-40EA-A140-38D1E04EFF4F}"/>
              </a:ext>
            </a:extLst>
          </p:cNvPr>
          <p:cNvSpPr>
            <a:spLocks noGrp="1"/>
          </p:cNvSpPr>
          <p:nvPr>
            <p:ph idx="1"/>
          </p:nvPr>
        </p:nvSpPr>
        <p:spPr>
          <a:xfrm>
            <a:off x="6979133" y="3893770"/>
            <a:ext cx="4377714" cy="2319306"/>
          </a:xfrm>
        </p:spPr>
        <p:txBody>
          <a:bodyPr anchor="t">
            <a:normAutofit/>
          </a:bodyPr>
          <a:lstStyle>
            <a:lvl1pPr marL="0" indent="0">
              <a:buNone/>
              <a:defRPr sz="2800"/>
            </a:lvl1pPr>
          </a:lstStyle>
          <a:p>
            <a:pPr marL="228600" lvl="0" indent="-228600"/>
            <a:r>
              <a:rPr lang="en-US" sz="1800">
                <a:solidFill>
                  <a:schemeClr val="tx2">
                    <a:alpha val="60000"/>
                  </a:schemeClr>
                </a:solidFill>
              </a:rPr>
              <a:t>Click to edit Master text styles</a:t>
            </a:r>
          </a:p>
        </p:txBody>
      </p:sp>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a:xfrm>
            <a:off x="838200" y="6418489"/>
            <a:ext cx="2743200" cy="365125"/>
          </a:xfrm>
        </p:spPr>
        <p:txBody>
          <a:bodyPr/>
          <a:lstStyle/>
          <a:p>
            <a:r>
              <a:rPr lang="en-US"/>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8429117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3F98AFCE-98D2-46C5-82A8-E45659B1769D}"/>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ame 11">
            <a:extLst>
              <a:ext uri="{FF2B5EF4-FFF2-40B4-BE49-F238E27FC236}">
                <a16:creationId xmlns:a16="http://schemas.microsoft.com/office/drawing/2014/main" id="{F69999FB-8585-40F0-990C-6A0BAD1C8081}"/>
              </a:ext>
              <a:ext uri="{C183D7F6-B498-43B3-948B-1728B52AA6E4}">
                <adec:decorative xmlns:adec="http://schemas.microsoft.com/office/drawing/2017/decorative" val="1"/>
              </a:ext>
            </a:extLst>
          </p:cNvPr>
          <p:cNvSpPr/>
          <p:nvPr userDrawn="1"/>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768738E-7449-46C1-B7D3-844FE2BA7D35}"/>
              </a:ext>
            </a:extLst>
          </p:cNvPr>
          <p:cNvSpPr>
            <a:spLocks noGrp="1"/>
          </p:cNvSpPr>
          <p:nvPr>
            <p:ph type="title"/>
          </p:nvPr>
        </p:nvSpPr>
        <p:spPr>
          <a:xfrm>
            <a:off x="838200" y="914399"/>
            <a:ext cx="5992550" cy="2827422"/>
          </a:xfrm>
        </p:spPr>
        <p:txBody>
          <a:bodyPr anchor="t">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7" name="Content Placeholder 2">
            <a:extLst>
              <a:ext uri="{FF2B5EF4-FFF2-40B4-BE49-F238E27FC236}">
                <a16:creationId xmlns:a16="http://schemas.microsoft.com/office/drawing/2014/main" id="{B0FF04F9-E792-4C19-9FD5-44800CEB2E89}"/>
              </a:ext>
            </a:extLst>
          </p:cNvPr>
          <p:cNvSpPr>
            <a:spLocks noGrp="1"/>
          </p:cNvSpPr>
          <p:nvPr>
            <p:ph idx="1"/>
          </p:nvPr>
        </p:nvSpPr>
        <p:spPr>
          <a:xfrm>
            <a:off x="6976085" y="914400"/>
            <a:ext cx="4377714" cy="2827422"/>
          </a:xfrm>
        </p:spPr>
        <p:txBody>
          <a:bodyPr anchor="t">
            <a:normAutofit/>
          </a:bodyPr>
          <a:lstStyle>
            <a:lvl1pPr marL="0" indent="0">
              <a:buNone/>
              <a:defRPr sz="2800"/>
            </a:lvl1pPr>
          </a:lstStyle>
          <a:p>
            <a:pPr marL="228600" lvl="0" indent="-228600"/>
            <a:r>
              <a:rPr lang="en-US" sz="1800">
                <a:solidFill>
                  <a:schemeClr val="tx2">
                    <a:alpha val="60000"/>
                  </a:schemeClr>
                </a:solidFill>
              </a:rPr>
              <a:t>Click to edit Master text styles</a:t>
            </a:r>
          </a:p>
        </p:txBody>
      </p:sp>
      <p:sp>
        <p:nvSpPr>
          <p:cNvPr id="14" name="Picture Placeholder 13">
            <a:extLst>
              <a:ext uri="{FF2B5EF4-FFF2-40B4-BE49-F238E27FC236}">
                <a16:creationId xmlns:a16="http://schemas.microsoft.com/office/drawing/2014/main" id="{5F2F9DF6-DFB9-44A8-B629-57F58893AD21}"/>
              </a:ext>
            </a:extLst>
          </p:cNvPr>
          <p:cNvSpPr>
            <a:spLocks noGrp="1"/>
          </p:cNvSpPr>
          <p:nvPr>
            <p:ph type="pic" sz="quarter" idx="13"/>
          </p:nvPr>
        </p:nvSpPr>
        <p:spPr>
          <a:xfrm>
            <a:off x="490538" y="4059936"/>
            <a:ext cx="2807208" cy="2322576"/>
          </a:xfrm>
          <a:solidFill>
            <a:schemeClr val="accent6"/>
          </a:solidFill>
        </p:spPr>
        <p:txBody>
          <a:bodyPr/>
          <a:lstStyle/>
          <a:p>
            <a:r>
              <a:rPr lang="en-US"/>
              <a:t>Click icon to add picture</a:t>
            </a:r>
          </a:p>
        </p:txBody>
      </p:sp>
      <p:sp>
        <p:nvSpPr>
          <p:cNvPr id="15" name="Picture Placeholder 13">
            <a:extLst>
              <a:ext uri="{FF2B5EF4-FFF2-40B4-BE49-F238E27FC236}">
                <a16:creationId xmlns:a16="http://schemas.microsoft.com/office/drawing/2014/main" id="{927BC207-43FE-4B6A-AEBE-875B69CF9761}"/>
              </a:ext>
            </a:extLst>
          </p:cNvPr>
          <p:cNvSpPr>
            <a:spLocks noGrp="1"/>
          </p:cNvSpPr>
          <p:nvPr>
            <p:ph type="pic" sz="quarter" idx="14"/>
          </p:nvPr>
        </p:nvSpPr>
        <p:spPr>
          <a:xfrm>
            <a:off x="3291840" y="4059936"/>
            <a:ext cx="2807208" cy="2322576"/>
          </a:xfrm>
          <a:solidFill>
            <a:schemeClr val="accent6"/>
          </a:solidFill>
        </p:spPr>
        <p:txBody>
          <a:bodyPr/>
          <a:lstStyle/>
          <a:p>
            <a:r>
              <a:rPr lang="en-US"/>
              <a:t>Click icon to add picture</a:t>
            </a:r>
          </a:p>
        </p:txBody>
      </p:sp>
      <p:sp>
        <p:nvSpPr>
          <p:cNvPr id="16" name="Picture Placeholder 13">
            <a:extLst>
              <a:ext uri="{FF2B5EF4-FFF2-40B4-BE49-F238E27FC236}">
                <a16:creationId xmlns:a16="http://schemas.microsoft.com/office/drawing/2014/main" id="{EBBF5499-9A70-4846-B98E-316EC17F9FCD}"/>
              </a:ext>
            </a:extLst>
          </p:cNvPr>
          <p:cNvSpPr>
            <a:spLocks noGrp="1"/>
          </p:cNvSpPr>
          <p:nvPr>
            <p:ph type="pic" sz="quarter" idx="15"/>
          </p:nvPr>
        </p:nvSpPr>
        <p:spPr>
          <a:xfrm>
            <a:off x="6099048" y="4059936"/>
            <a:ext cx="2807208" cy="2322576"/>
          </a:xfrm>
          <a:solidFill>
            <a:schemeClr val="accent6"/>
          </a:solidFill>
        </p:spPr>
        <p:txBody>
          <a:bodyPr/>
          <a:lstStyle/>
          <a:p>
            <a:r>
              <a:rPr lang="en-US"/>
              <a:t>Click icon to add picture</a:t>
            </a:r>
          </a:p>
        </p:txBody>
      </p:sp>
      <p:sp>
        <p:nvSpPr>
          <p:cNvPr id="17" name="Picture Placeholder 13">
            <a:extLst>
              <a:ext uri="{FF2B5EF4-FFF2-40B4-BE49-F238E27FC236}">
                <a16:creationId xmlns:a16="http://schemas.microsoft.com/office/drawing/2014/main" id="{C7A79F30-D473-48F6-9AC2-286C7B70F3ED}"/>
              </a:ext>
            </a:extLst>
          </p:cNvPr>
          <p:cNvSpPr>
            <a:spLocks noGrp="1"/>
          </p:cNvSpPr>
          <p:nvPr>
            <p:ph type="pic" sz="quarter" idx="16"/>
          </p:nvPr>
        </p:nvSpPr>
        <p:spPr>
          <a:xfrm>
            <a:off x="8906256" y="4059936"/>
            <a:ext cx="2807208" cy="2322576"/>
          </a:xfrm>
          <a:solidFill>
            <a:schemeClr val="accent6"/>
          </a:solidFill>
        </p:spPr>
        <p:txBody>
          <a:bodyPr/>
          <a:lstStyle/>
          <a:p>
            <a:r>
              <a:rPr lang="en-US"/>
              <a:t>Click icon to add picture</a:t>
            </a:r>
          </a:p>
        </p:txBody>
      </p:sp>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009914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 Brea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BE04ED02-B678-4D1E-BEDA-7E28F9038DF5}"/>
              </a:ext>
              <a:ext uri="{C183D7F6-B498-43B3-948B-1728B52AA6E4}">
                <adec:decorative xmlns:adec="http://schemas.microsoft.com/office/drawing/2017/decorative" val="1"/>
              </a:ext>
            </a:extLst>
          </p:cNvPr>
          <p:cNvSpPr/>
          <p:nvPr userDrawn="1"/>
        </p:nvSpPr>
        <p:spPr>
          <a:xfrm>
            <a:off x="9277" y="9278"/>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E2C5A2-B8B2-47C5-8E1B-3A97E2C9BB13}"/>
              </a:ext>
              <a:ext uri="{C183D7F6-B498-43B3-948B-1728B52AA6E4}">
                <adec:decorative xmlns:adec="http://schemas.microsoft.com/office/drawing/2017/decorative" val="1"/>
              </a:ext>
            </a:extLst>
          </p:cNvPr>
          <p:cNvSpPr/>
          <p:nvPr userDrawn="1"/>
        </p:nvSpPr>
        <p:spPr>
          <a:xfrm>
            <a:off x="12325" y="9278"/>
            <a:ext cx="12188952"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3FD8455-A2E1-40B3-B6C4-36070AF58F78}"/>
              </a:ext>
              <a:ext uri="{C183D7F6-B498-43B3-948B-1728B52AA6E4}">
                <adec:decorative xmlns:adec="http://schemas.microsoft.com/office/drawing/2017/decorative" val="1"/>
              </a:ext>
            </a:extLst>
          </p:cNvPr>
          <p:cNvSpPr/>
          <p:nvPr userDrawn="1"/>
        </p:nvSpPr>
        <p:spPr>
          <a:xfrm>
            <a:off x="1524" y="0"/>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Freeform: Shape 7">
            <a:extLst>
              <a:ext uri="{FF2B5EF4-FFF2-40B4-BE49-F238E27FC236}">
                <a16:creationId xmlns:a16="http://schemas.microsoft.com/office/drawing/2014/main" id="{0F53BE70-C6B1-407C-9333-7251BDC77A9E}"/>
              </a:ext>
              <a:ext uri="{C183D7F6-B498-43B3-948B-1728B52AA6E4}">
                <adec:decorative xmlns:adec="http://schemas.microsoft.com/office/drawing/2017/decorative" val="1"/>
              </a:ext>
            </a:extLst>
          </p:cNvPr>
          <p:cNvSpPr/>
          <p:nvPr userDrawn="1"/>
        </p:nvSpPr>
        <p:spPr>
          <a:xfrm>
            <a:off x="33186" y="9279"/>
            <a:ext cx="5770017" cy="2411171"/>
          </a:xfrm>
          <a:custGeom>
            <a:avLst/>
            <a:gdLst>
              <a:gd name="connsiteX0" fmla="*/ 0 w 5770017"/>
              <a:gd name="connsiteY0" fmla="*/ 0 h 2411171"/>
              <a:gd name="connsiteX1" fmla="*/ 5770017 w 5770017"/>
              <a:gd name="connsiteY1" fmla="*/ 0 h 2411171"/>
              <a:gd name="connsiteX2" fmla="*/ 5715824 w 5770017"/>
              <a:gd name="connsiteY2" fmla="*/ 124746 h 2411171"/>
              <a:gd name="connsiteX3" fmla="*/ 4925072 w 5770017"/>
              <a:gd name="connsiteY3" fmla="*/ 1254414 h 2411171"/>
              <a:gd name="connsiteX4" fmla="*/ 125602 w 5770017"/>
              <a:gd name="connsiteY4" fmla="*/ 1864423 h 2411171"/>
              <a:gd name="connsiteX5" fmla="*/ 0 w 5770017"/>
              <a:gd name="connsiteY5" fmla="*/ 1785927 h 241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0017" h="2411171">
                <a:moveTo>
                  <a:pt x="0" y="0"/>
                </a:moveTo>
                <a:lnTo>
                  <a:pt x="5770017" y="0"/>
                </a:lnTo>
                <a:lnTo>
                  <a:pt x="5715824" y="124746"/>
                </a:lnTo>
                <a:cubicBezTo>
                  <a:pt x="5526044" y="533784"/>
                  <a:pt x="5262460" y="917027"/>
                  <a:pt x="4925072" y="1254414"/>
                </a:cubicBezTo>
                <a:cubicBezTo>
                  <a:pt x="3623720" y="2555767"/>
                  <a:pt x="1640148" y="2759102"/>
                  <a:pt x="125602" y="1864423"/>
                </a:cubicBezTo>
                <a:lnTo>
                  <a:pt x="0" y="1785927"/>
                </a:lnTo>
                <a:close/>
              </a:path>
            </a:pathLst>
          </a:custGeom>
          <a:gradFill>
            <a:gsLst>
              <a:gs pos="0">
                <a:schemeClr val="accent2">
                  <a:alpha val="20000"/>
                </a:schemeClr>
              </a:gs>
              <a:gs pos="100000">
                <a:schemeClr val="accent1">
                  <a:alpha val="2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ame 8">
            <a:extLst>
              <a:ext uri="{FF2B5EF4-FFF2-40B4-BE49-F238E27FC236}">
                <a16:creationId xmlns:a16="http://schemas.microsoft.com/office/drawing/2014/main" id="{05864DDE-75C0-4BE6-93FF-A960706ADEC3}"/>
              </a:ext>
              <a:ext uri="{C183D7F6-B498-43B3-948B-1728B52AA6E4}">
                <adec:decorative xmlns:adec="http://schemas.microsoft.com/office/drawing/2017/decorative" val="1"/>
              </a:ext>
            </a:extLst>
          </p:cNvPr>
          <p:cNvSpPr/>
          <p:nvPr userDrawn="1"/>
        </p:nvSpPr>
        <p:spPr>
          <a:xfrm>
            <a:off x="1524" y="0"/>
            <a:ext cx="12188952" cy="6858000"/>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itle 1">
            <a:extLst>
              <a:ext uri="{FF2B5EF4-FFF2-40B4-BE49-F238E27FC236}">
                <a16:creationId xmlns:a16="http://schemas.microsoft.com/office/drawing/2014/main" id="{1BC3FA0F-EAE5-4DCE-ACFF-9AD00ED39FCF}"/>
              </a:ext>
            </a:extLst>
          </p:cNvPr>
          <p:cNvSpPr>
            <a:spLocks noGrp="1"/>
          </p:cNvSpPr>
          <p:nvPr>
            <p:ph type="ctrTitle"/>
          </p:nvPr>
        </p:nvSpPr>
        <p:spPr>
          <a:xfrm>
            <a:off x="847477" y="1131641"/>
            <a:ext cx="5322618" cy="2387600"/>
          </a:xfrm>
        </p:spPr>
        <p:txBody>
          <a:bodyPr/>
          <a:lstStyle>
            <a:lvl1pPr>
              <a:defRPr>
                <a:solidFill>
                  <a:schemeClr val="bg1"/>
                </a:solidFill>
              </a:defRPr>
            </a:lvl1pPr>
          </a:lstStyle>
          <a:p>
            <a:pPr algn="l"/>
            <a:r>
              <a:rPr lang="en-US">
                <a:solidFill>
                  <a:srgbClr val="FFFFFF"/>
                </a:solidFill>
                <a:cs typeface="Sabon Next LT" panose="020B0502040204020203" pitchFamily="2" charset="0"/>
              </a:rPr>
              <a:t>Click to edit Master title style</a:t>
            </a:r>
            <a:endParaRPr lang="en-US" dirty="0">
              <a:solidFill>
                <a:srgbClr val="FFFFFF"/>
              </a:solidFill>
              <a:ea typeface="Cambria" panose="02040503050406030204" pitchFamily="18" charset="0"/>
              <a:cs typeface="Sabon Next LT" panose="020B0502040204020203" pitchFamily="2" charset="0"/>
            </a:endParaRPr>
          </a:p>
        </p:txBody>
      </p:sp>
      <p:sp>
        <p:nvSpPr>
          <p:cNvPr id="18" name="Picture Placeholder 17">
            <a:extLst>
              <a:ext uri="{FF2B5EF4-FFF2-40B4-BE49-F238E27FC236}">
                <a16:creationId xmlns:a16="http://schemas.microsoft.com/office/drawing/2014/main" id="{71FA5E0E-BEE1-4976-92B1-61EF64E34371}"/>
              </a:ext>
            </a:extLst>
          </p:cNvPr>
          <p:cNvSpPr>
            <a:spLocks noGrp="1"/>
          </p:cNvSpPr>
          <p:nvPr>
            <p:ph type="pic" sz="quarter" idx="13"/>
          </p:nvPr>
        </p:nvSpPr>
        <p:spPr>
          <a:xfrm>
            <a:off x="6784848" y="905256"/>
            <a:ext cx="4581144" cy="2450592"/>
          </a:xfrm>
          <a:solidFill>
            <a:schemeClr val="accent6"/>
          </a:solidFill>
        </p:spPr>
        <p:txBody>
          <a:bodyPr/>
          <a:lstStyle/>
          <a:p>
            <a:r>
              <a:rPr lang="en-US"/>
              <a:t>Click icon to add picture</a:t>
            </a:r>
            <a:endParaRPr lang="en-US" dirty="0"/>
          </a:p>
        </p:txBody>
      </p:sp>
      <p:sp>
        <p:nvSpPr>
          <p:cNvPr id="20" name="Picture Placeholder 17">
            <a:extLst>
              <a:ext uri="{FF2B5EF4-FFF2-40B4-BE49-F238E27FC236}">
                <a16:creationId xmlns:a16="http://schemas.microsoft.com/office/drawing/2014/main" id="{03379FE8-A6CE-4F5A-BE1A-B2267589BE85}"/>
              </a:ext>
            </a:extLst>
          </p:cNvPr>
          <p:cNvSpPr>
            <a:spLocks noGrp="1"/>
          </p:cNvSpPr>
          <p:nvPr>
            <p:ph type="pic" sz="quarter" idx="14"/>
          </p:nvPr>
        </p:nvSpPr>
        <p:spPr>
          <a:xfrm>
            <a:off x="6784848" y="3520440"/>
            <a:ext cx="4581144" cy="2450592"/>
          </a:xfrm>
          <a:solidFill>
            <a:schemeClr val="accent6"/>
          </a:solidFill>
        </p:spPr>
        <p:txBody>
          <a:bodyPr/>
          <a:lstStyle/>
          <a:p>
            <a:r>
              <a:rPr lang="en-US"/>
              <a:t>Click icon to add picture</a:t>
            </a:r>
            <a:endParaRPr lang="en-US" dirty="0"/>
          </a:p>
        </p:txBody>
      </p:sp>
      <p:sp>
        <p:nvSpPr>
          <p:cNvPr id="13" name="Text Placeholder 12">
            <a:extLst>
              <a:ext uri="{FF2B5EF4-FFF2-40B4-BE49-F238E27FC236}">
                <a16:creationId xmlns:a16="http://schemas.microsoft.com/office/drawing/2014/main" id="{6DD090CA-24E8-46A7-889A-A4FDD00A33E5}"/>
              </a:ext>
            </a:extLst>
          </p:cNvPr>
          <p:cNvSpPr>
            <a:spLocks noGrp="1"/>
          </p:cNvSpPr>
          <p:nvPr>
            <p:ph type="body" sz="quarter" idx="15"/>
          </p:nvPr>
        </p:nvSpPr>
        <p:spPr>
          <a:xfrm>
            <a:off x="838200" y="3600450"/>
            <a:ext cx="5322888" cy="2451100"/>
          </a:xfrm>
        </p:spPr>
        <p:txBody>
          <a:bodyPr>
            <a:normAutofit/>
          </a:bodyPr>
          <a:lstStyle>
            <a:lvl1pPr marL="0" indent="0">
              <a:buNone/>
              <a:defRPr sz="280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23509354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endParaRPr lang="en-US" dirty="0"/>
          </a:p>
        </p:txBody>
      </p:sp>
      <p:sp>
        <p:nvSpPr>
          <p:cNvPr id="15" name="Picture Placeholder 14">
            <a:extLst>
              <a:ext uri="{FF2B5EF4-FFF2-40B4-BE49-F238E27FC236}">
                <a16:creationId xmlns:a16="http://schemas.microsoft.com/office/drawing/2014/main" id="{1B84B862-7F1F-4B98-B437-936D8A73A91A}"/>
              </a:ext>
            </a:extLst>
          </p:cNvPr>
          <p:cNvSpPr>
            <a:spLocks noGrp="1"/>
          </p:cNvSpPr>
          <p:nvPr>
            <p:ph type="pic" sz="quarter" idx="13"/>
          </p:nvPr>
        </p:nvSpPr>
        <p:spPr>
          <a:xfrm>
            <a:off x="740664" y="2240280"/>
            <a:ext cx="2286000" cy="2322576"/>
          </a:xfrm>
          <a:solidFill>
            <a:schemeClr val="accent6"/>
          </a:solidFill>
        </p:spPr>
        <p:txBody>
          <a:bodyPr/>
          <a:lstStyle/>
          <a:p>
            <a:r>
              <a:rPr lang="en-US"/>
              <a:t>Click icon to add picture</a:t>
            </a:r>
            <a:endParaRPr lang="en-US" dirty="0"/>
          </a:p>
        </p:txBody>
      </p:sp>
      <p:sp>
        <p:nvSpPr>
          <p:cNvPr id="16" name="Picture Placeholder 14">
            <a:extLst>
              <a:ext uri="{FF2B5EF4-FFF2-40B4-BE49-F238E27FC236}">
                <a16:creationId xmlns:a16="http://schemas.microsoft.com/office/drawing/2014/main" id="{C76B23B2-3605-4292-9F96-F34651B689A7}"/>
              </a:ext>
            </a:extLst>
          </p:cNvPr>
          <p:cNvSpPr>
            <a:spLocks noGrp="1"/>
          </p:cNvSpPr>
          <p:nvPr>
            <p:ph type="pic" sz="quarter" idx="14"/>
          </p:nvPr>
        </p:nvSpPr>
        <p:spPr>
          <a:xfrm>
            <a:off x="3538728" y="2240280"/>
            <a:ext cx="2286000" cy="2322576"/>
          </a:xfrm>
          <a:solidFill>
            <a:schemeClr val="accent6"/>
          </a:solidFill>
        </p:spPr>
        <p:txBody>
          <a:bodyPr/>
          <a:lstStyle/>
          <a:p>
            <a:r>
              <a:rPr lang="en-US"/>
              <a:t>Click icon to add picture</a:t>
            </a:r>
            <a:endParaRPr lang="en-US" dirty="0"/>
          </a:p>
        </p:txBody>
      </p:sp>
      <p:sp>
        <p:nvSpPr>
          <p:cNvPr id="17" name="Picture Placeholder 14">
            <a:extLst>
              <a:ext uri="{FF2B5EF4-FFF2-40B4-BE49-F238E27FC236}">
                <a16:creationId xmlns:a16="http://schemas.microsoft.com/office/drawing/2014/main" id="{AB1E9EC3-2FB6-4E1C-8211-306450FDEE7F}"/>
              </a:ext>
            </a:extLst>
          </p:cNvPr>
          <p:cNvSpPr>
            <a:spLocks noGrp="1"/>
          </p:cNvSpPr>
          <p:nvPr>
            <p:ph type="pic" sz="quarter" idx="15"/>
          </p:nvPr>
        </p:nvSpPr>
        <p:spPr>
          <a:xfrm>
            <a:off x="6345936" y="2267712"/>
            <a:ext cx="2286000" cy="2322576"/>
          </a:xfrm>
          <a:solidFill>
            <a:schemeClr val="accent6"/>
          </a:solidFill>
        </p:spPr>
        <p:txBody>
          <a:bodyPr/>
          <a:lstStyle/>
          <a:p>
            <a:r>
              <a:rPr lang="en-US"/>
              <a:t>Click icon to add picture</a:t>
            </a:r>
            <a:endParaRPr lang="en-US" dirty="0"/>
          </a:p>
        </p:txBody>
      </p:sp>
      <p:sp>
        <p:nvSpPr>
          <p:cNvPr id="18" name="Picture Placeholder 14">
            <a:extLst>
              <a:ext uri="{FF2B5EF4-FFF2-40B4-BE49-F238E27FC236}">
                <a16:creationId xmlns:a16="http://schemas.microsoft.com/office/drawing/2014/main" id="{F3628146-045F-4FBC-A365-3D1D4B3DA6E9}"/>
              </a:ext>
            </a:extLst>
          </p:cNvPr>
          <p:cNvSpPr>
            <a:spLocks noGrp="1"/>
          </p:cNvSpPr>
          <p:nvPr>
            <p:ph type="pic" sz="quarter" idx="16"/>
          </p:nvPr>
        </p:nvSpPr>
        <p:spPr>
          <a:xfrm>
            <a:off x="9153144" y="2267712"/>
            <a:ext cx="2286000" cy="2322576"/>
          </a:xfrm>
          <a:solidFill>
            <a:schemeClr val="accent6"/>
          </a:solidFill>
        </p:spPr>
        <p:txBody>
          <a:bodyPr/>
          <a:lstStyle/>
          <a:p>
            <a:r>
              <a:rPr lang="en-US"/>
              <a:t>Click icon to add picture</a:t>
            </a:r>
            <a:endParaRPr lang="en-US" dirty="0"/>
          </a:p>
        </p:txBody>
      </p:sp>
      <p:sp>
        <p:nvSpPr>
          <p:cNvPr id="20" name="Text Placeholder 19">
            <a:extLst>
              <a:ext uri="{FF2B5EF4-FFF2-40B4-BE49-F238E27FC236}">
                <a16:creationId xmlns:a16="http://schemas.microsoft.com/office/drawing/2014/main" id="{CB50972B-CA23-4B92-987F-EE48ECCFF590}"/>
              </a:ext>
            </a:extLst>
          </p:cNvPr>
          <p:cNvSpPr>
            <a:spLocks noGrp="1"/>
          </p:cNvSpPr>
          <p:nvPr>
            <p:ph type="body" sz="quarter" idx="17" hasCustomPrompt="1"/>
          </p:nvPr>
        </p:nvSpPr>
        <p:spPr>
          <a:xfrm>
            <a:off x="741363" y="4733925"/>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3" name="Text Placeholder 19">
            <a:extLst>
              <a:ext uri="{FF2B5EF4-FFF2-40B4-BE49-F238E27FC236}">
                <a16:creationId xmlns:a16="http://schemas.microsoft.com/office/drawing/2014/main" id="{8DE19225-DA72-4A39-8CFD-695BFBB93E6D}"/>
              </a:ext>
            </a:extLst>
          </p:cNvPr>
          <p:cNvSpPr>
            <a:spLocks noGrp="1"/>
          </p:cNvSpPr>
          <p:nvPr>
            <p:ph type="body" sz="quarter" idx="18" hasCustomPrompt="1"/>
          </p:nvPr>
        </p:nvSpPr>
        <p:spPr>
          <a:xfrm>
            <a:off x="740664" y="5343144"/>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4" name="Text Placeholder 19">
            <a:extLst>
              <a:ext uri="{FF2B5EF4-FFF2-40B4-BE49-F238E27FC236}">
                <a16:creationId xmlns:a16="http://schemas.microsoft.com/office/drawing/2014/main" id="{E66A7C97-DBB6-4333-B12F-E26C38E6975C}"/>
              </a:ext>
            </a:extLst>
          </p:cNvPr>
          <p:cNvSpPr>
            <a:spLocks noGrp="1"/>
          </p:cNvSpPr>
          <p:nvPr>
            <p:ph type="body" sz="quarter" idx="19" hasCustomPrompt="1"/>
          </p:nvPr>
        </p:nvSpPr>
        <p:spPr>
          <a:xfrm>
            <a:off x="3538728" y="4733925"/>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5" name="Text Placeholder 19">
            <a:extLst>
              <a:ext uri="{FF2B5EF4-FFF2-40B4-BE49-F238E27FC236}">
                <a16:creationId xmlns:a16="http://schemas.microsoft.com/office/drawing/2014/main" id="{041FA0B5-660E-478A-AF8A-196DBD6AE43A}"/>
              </a:ext>
            </a:extLst>
          </p:cNvPr>
          <p:cNvSpPr>
            <a:spLocks noGrp="1"/>
          </p:cNvSpPr>
          <p:nvPr>
            <p:ph type="body" sz="quarter" idx="20" hasCustomPrompt="1"/>
          </p:nvPr>
        </p:nvSpPr>
        <p:spPr>
          <a:xfrm>
            <a:off x="3538029" y="5343144"/>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6" name="Text Placeholder 19">
            <a:extLst>
              <a:ext uri="{FF2B5EF4-FFF2-40B4-BE49-F238E27FC236}">
                <a16:creationId xmlns:a16="http://schemas.microsoft.com/office/drawing/2014/main" id="{77C92085-3D01-44E4-BA12-E39F1EA0ACE5}"/>
              </a:ext>
            </a:extLst>
          </p:cNvPr>
          <p:cNvSpPr>
            <a:spLocks noGrp="1"/>
          </p:cNvSpPr>
          <p:nvPr>
            <p:ph type="body" sz="quarter" idx="21" hasCustomPrompt="1"/>
          </p:nvPr>
        </p:nvSpPr>
        <p:spPr>
          <a:xfrm>
            <a:off x="6367973" y="4733544"/>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7" name="Text Placeholder 19">
            <a:extLst>
              <a:ext uri="{FF2B5EF4-FFF2-40B4-BE49-F238E27FC236}">
                <a16:creationId xmlns:a16="http://schemas.microsoft.com/office/drawing/2014/main" id="{35DA97BC-7224-440A-A227-8F4A1018043A}"/>
              </a:ext>
            </a:extLst>
          </p:cNvPr>
          <p:cNvSpPr>
            <a:spLocks noGrp="1"/>
          </p:cNvSpPr>
          <p:nvPr>
            <p:ph type="body" sz="quarter" idx="22" hasCustomPrompt="1"/>
          </p:nvPr>
        </p:nvSpPr>
        <p:spPr>
          <a:xfrm>
            <a:off x="6367274" y="5342763"/>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8" name="Text Placeholder 19">
            <a:extLst>
              <a:ext uri="{FF2B5EF4-FFF2-40B4-BE49-F238E27FC236}">
                <a16:creationId xmlns:a16="http://schemas.microsoft.com/office/drawing/2014/main" id="{C236524B-4724-42FA-A2B2-33566478FD42}"/>
              </a:ext>
            </a:extLst>
          </p:cNvPr>
          <p:cNvSpPr>
            <a:spLocks noGrp="1"/>
          </p:cNvSpPr>
          <p:nvPr>
            <p:ph type="body" sz="quarter" idx="23" hasCustomPrompt="1"/>
          </p:nvPr>
        </p:nvSpPr>
        <p:spPr>
          <a:xfrm>
            <a:off x="9164639" y="4737100"/>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9" name="Text Placeholder 19">
            <a:extLst>
              <a:ext uri="{FF2B5EF4-FFF2-40B4-BE49-F238E27FC236}">
                <a16:creationId xmlns:a16="http://schemas.microsoft.com/office/drawing/2014/main" id="{5F7DE4ED-8F4D-465C-86B4-2372AE291F56}"/>
              </a:ext>
            </a:extLst>
          </p:cNvPr>
          <p:cNvSpPr>
            <a:spLocks noGrp="1"/>
          </p:cNvSpPr>
          <p:nvPr>
            <p:ph type="body" sz="quarter" idx="24" hasCustomPrompt="1"/>
          </p:nvPr>
        </p:nvSpPr>
        <p:spPr>
          <a:xfrm>
            <a:off x="9163940" y="5346319"/>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r>
              <a:rPr lang="en-US"/>
              <a:t>3/1/20XX</a:t>
            </a:r>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380455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r>
              <a:rPr lang="en-US"/>
              <a:t>3/1/20XX</a:t>
            </a:r>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r>
              <a:rPr lang="en-US">
                <a:solidFill>
                  <a:srgbClr val="FFFFFF"/>
                </a:solidFill>
              </a:rPr>
              <a:t>SAMPLE FOOTER TEXT</a:t>
            </a:r>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24">
                <a:duotone>
                  <a:schemeClr val="accent1">
                    <a:shade val="45000"/>
                    <a:satMod val="135000"/>
                  </a:schemeClr>
                  <a:prstClr val="white"/>
                </a:duotone>
                <a:extLst>
                  <a:ext uri="{BEBA8EAE-BF5A-486C-A8C5-ECC9F3942E4B}">
                    <a14:imgProps xmlns:a14="http://schemas.microsoft.com/office/drawing/2010/main">
                      <a14:imgLayer r:embed="rId2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28844951-7827-47D4-8276-7DDE1FA7D85A}" type="slidenum">
              <a:rPr lang="en-US" smtClean="0"/>
              <a:pPr/>
              <a:t>‹#›</a:t>
            </a:fld>
            <a:endParaRPr lang="en-US"/>
          </a:p>
        </p:txBody>
      </p:sp>
    </p:spTree>
    <p:extLst>
      <p:ext uri="{BB962C8B-B14F-4D97-AF65-F5344CB8AC3E}">
        <p14:creationId xmlns:p14="http://schemas.microsoft.com/office/powerpoint/2010/main" val="3035473936"/>
      </p:ext>
    </p:extLst>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 id="2147483946" r:id="rId13"/>
    <p:sldLayoutId id="2147483947" r:id="rId14"/>
    <p:sldLayoutId id="2147483948" r:id="rId15"/>
    <p:sldLayoutId id="2147483949" r:id="rId16"/>
    <p:sldLayoutId id="2147483950" r:id="rId17"/>
    <p:sldLayoutId id="2147483951" r:id="rId18"/>
    <p:sldLayoutId id="2147483952" r:id="rId19"/>
    <p:sldLayoutId id="2147483696" r:id="rId20"/>
    <p:sldLayoutId id="2147483698" r:id="rId21"/>
    <p:sldLayoutId id="2147483705" r:id="rId22"/>
  </p:sldLayoutIdLst>
  <p:hf hdr="0"/>
  <p:txStyles>
    <p:titleStyle>
      <a:lvl1pPr algn="l" defTabSz="914400" rtl="0" eaLnBrk="1" latinLnBrk="0" hangingPunct="1">
        <a:lnSpc>
          <a:spcPct val="90000"/>
        </a:lnSpc>
        <a:spcBef>
          <a:spcPct val="0"/>
        </a:spcBef>
        <a:buNone/>
        <a:defRPr sz="5400" kern="1200" cap="all" baseline="0">
          <a:blipFill>
            <a:blip r:embed="rId2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9A7C78-91FD-4B88-953D-5A4363761BD1}"/>
              </a:ext>
            </a:extLst>
          </p:cNvPr>
          <p:cNvSpPr>
            <a:spLocks noGrp="1"/>
          </p:cNvSpPr>
          <p:nvPr>
            <p:ph type="ctrTitle"/>
          </p:nvPr>
        </p:nvSpPr>
        <p:spPr/>
        <p:txBody>
          <a:bodyPr anchor="b" anchorCtr="0"/>
          <a:lstStyle/>
          <a:p>
            <a:r>
              <a:rPr lang="en-US" dirty="0"/>
              <a:t>Patient’s management </a:t>
            </a:r>
          </a:p>
        </p:txBody>
      </p:sp>
      <p:sp>
        <p:nvSpPr>
          <p:cNvPr id="5" name="Subtitle 4">
            <a:extLst>
              <a:ext uri="{FF2B5EF4-FFF2-40B4-BE49-F238E27FC236}">
                <a16:creationId xmlns:a16="http://schemas.microsoft.com/office/drawing/2014/main" id="{AD04BED3-CF2E-4CAD-8CE8-ED3ED12AEBD6}"/>
              </a:ext>
            </a:extLst>
          </p:cNvPr>
          <p:cNvSpPr>
            <a:spLocks noGrp="1"/>
          </p:cNvSpPr>
          <p:nvPr>
            <p:ph type="body" sz="quarter" idx="15"/>
          </p:nvPr>
        </p:nvSpPr>
        <p:spPr/>
        <p:txBody>
          <a:bodyPr/>
          <a:lstStyle/>
          <a:p>
            <a:endParaRPr lang="en-US" dirty="0"/>
          </a:p>
        </p:txBody>
      </p:sp>
    </p:spTree>
    <p:extLst>
      <p:ext uri="{BB962C8B-B14F-4D97-AF65-F5344CB8AC3E}">
        <p14:creationId xmlns:p14="http://schemas.microsoft.com/office/powerpoint/2010/main" val="703580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p:txBody>
          <a:bodyPr>
            <a:normAutofit/>
          </a:bodyPr>
          <a:lstStyle/>
          <a:p>
            <a:r>
              <a:rPr lang="en-US" dirty="0">
                <a:solidFill>
                  <a:schemeClr val="accent3"/>
                </a:solidFill>
                <a:latin typeface="Baskerville Old Face" panose="02020602080505020303" pitchFamily="18" charset="77"/>
              </a:rPr>
              <a:t>Outline</a:t>
            </a:r>
          </a:p>
        </p:txBody>
      </p:sp>
      <p:sp>
        <p:nvSpPr>
          <p:cNvPr id="5" name="Footer Placeholder 4">
            <a:extLst>
              <a:ext uri="{FF2B5EF4-FFF2-40B4-BE49-F238E27FC236}">
                <a16:creationId xmlns:a16="http://schemas.microsoft.com/office/drawing/2014/main" id="{1C0FCFF0-521E-13A3-19C4-06CE3932EF80}"/>
              </a:ext>
            </a:extLst>
          </p:cNvPr>
          <p:cNvSpPr>
            <a:spLocks noGrp="1"/>
          </p:cNvSpPr>
          <p:nvPr>
            <p:ph type="ftr" sz="quarter" idx="11"/>
          </p:nvPr>
        </p:nvSpPr>
        <p:spPr/>
        <p:txBody>
          <a:bodyPr/>
          <a:lstStyle/>
          <a:p>
            <a:r>
              <a:rPr lang="en-US" sz="1200" dirty="0"/>
              <a:t>Management in family practice</a:t>
            </a:r>
            <a:endParaRPr lang="en-US" dirty="0"/>
          </a:p>
        </p:txBody>
      </p:sp>
      <p:sp>
        <p:nvSpPr>
          <p:cNvPr id="6" name="Slide Number Placeholder 5">
            <a:extLst>
              <a:ext uri="{FF2B5EF4-FFF2-40B4-BE49-F238E27FC236}">
                <a16:creationId xmlns:a16="http://schemas.microsoft.com/office/drawing/2014/main" id="{E4C73102-CDD9-5576-E7B9-9522654DF7AB}"/>
              </a:ext>
            </a:extLst>
          </p:cNvPr>
          <p:cNvSpPr>
            <a:spLocks noGrp="1"/>
          </p:cNvSpPr>
          <p:nvPr>
            <p:ph type="sldNum" sz="quarter" idx="12"/>
          </p:nvPr>
        </p:nvSpPr>
        <p:spPr/>
        <p:txBody>
          <a:bodyPr/>
          <a:lstStyle/>
          <a:p>
            <a:fld id="{294A09A9-5501-47C1-A89A-A340965A2BE2}" type="slidenum">
              <a:rPr lang="en-US" smtClean="0"/>
              <a:t>2</a:t>
            </a:fld>
            <a:endParaRPr lang="en-US" dirty="0"/>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sz="quarter" idx="4"/>
          </p:nvPr>
        </p:nvSpPr>
        <p:spPr/>
        <p:txBody>
          <a:bodyPr vert="horz" lIns="91440" tIns="45720" rIns="91440" bIns="45720" rtlCol="0" anchor="t">
            <a:normAutofit/>
          </a:bodyPr>
          <a:lstStyle/>
          <a:p>
            <a:pPr marL="0" indent="0">
              <a:lnSpc>
                <a:spcPct val="150000"/>
              </a:lnSpc>
              <a:buNone/>
            </a:pPr>
            <a:r>
              <a:rPr lang="en-US" sz="2400" b="1" dirty="0">
                <a:solidFill>
                  <a:schemeClr val="accent3"/>
                </a:solidFill>
                <a:latin typeface="Gill Sans Nova Light" panose="020B0302020104020203" pitchFamily="34" charset="0"/>
                <a:cs typeface="Gill Sans Light" panose="020B0302020104020203" pitchFamily="34" charset="-79"/>
              </a:rPr>
              <a:t>Introduction</a:t>
            </a:r>
          </a:p>
          <a:p>
            <a:pPr marL="0" indent="0">
              <a:lnSpc>
                <a:spcPct val="150000"/>
              </a:lnSpc>
              <a:buNone/>
            </a:pPr>
            <a:r>
              <a:rPr lang="en-US" b="1" dirty="0">
                <a:latin typeface="Gill Sans Nova Light" panose="020B0302020104020203" pitchFamily="34" charset="0"/>
                <a:cs typeface="Gill Sans Light" panose="020B0302020104020203" pitchFamily="34" charset="-79"/>
              </a:rPr>
              <a:t>Objectives</a:t>
            </a:r>
          </a:p>
          <a:p>
            <a:pPr marL="0" indent="0">
              <a:lnSpc>
                <a:spcPct val="150000"/>
              </a:lnSpc>
              <a:buNone/>
            </a:pPr>
            <a:r>
              <a:rPr lang="en-US" sz="2400" b="1" dirty="0">
                <a:solidFill>
                  <a:schemeClr val="accent3"/>
                </a:solidFill>
                <a:latin typeface="Gill Sans Nova Light" panose="020B0302020104020203" pitchFamily="34" charset="0"/>
                <a:cs typeface="Gill Sans Light" panose="020B0302020104020203" pitchFamily="34" charset="-79"/>
              </a:rPr>
              <a:t>Process</a:t>
            </a:r>
          </a:p>
        </p:txBody>
      </p:sp>
      <p:sp>
        <p:nvSpPr>
          <p:cNvPr id="4" name="Text Placeholder 3">
            <a:extLst>
              <a:ext uri="{FF2B5EF4-FFF2-40B4-BE49-F238E27FC236}">
                <a16:creationId xmlns:a16="http://schemas.microsoft.com/office/drawing/2014/main" id="{7090AC0D-F624-B281-1AB5-687E5F6B3291}"/>
              </a:ext>
            </a:extLst>
          </p:cNvPr>
          <p:cNvSpPr>
            <a:spLocks noGrp="1"/>
          </p:cNvSpPr>
          <p:nvPr>
            <p:ph type="body" sz="quarter" idx="13"/>
          </p:nvPr>
        </p:nvSpPr>
        <p:spPr/>
        <p:txBody>
          <a:bodyPr>
            <a:normAutofit/>
          </a:bodyPr>
          <a:lstStyle/>
          <a:p>
            <a:r>
              <a:rPr lang="en-US" dirty="0"/>
              <a:t>A</a:t>
            </a:r>
          </a:p>
        </p:txBody>
      </p:sp>
      <p:pic>
        <p:nvPicPr>
          <p:cNvPr id="10" name="Picture 9" descr="Floral leaf accent">
            <a:extLst>
              <a:ext uri="{FF2B5EF4-FFF2-40B4-BE49-F238E27FC236}">
                <a16:creationId xmlns:a16="http://schemas.microsoft.com/office/drawing/2014/main" id="{08A3395B-5659-47E4-8F54-71340961FF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41633" flipH="1">
            <a:off x="1654192" y="3058939"/>
            <a:ext cx="1243661" cy="790090"/>
          </a:xfrm>
          <a:prstGeom prst="rect">
            <a:avLst/>
          </a:prstGeom>
        </p:spPr>
      </p:pic>
      <p:pic>
        <p:nvPicPr>
          <p:cNvPr id="1929" name="Picture 1928" descr="Floral leaf accent">
            <a:extLst>
              <a:ext uri="{FF2B5EF4-FFF2-40B4-BE49-F238E27FC236}">
                <a16:creationId xmlns:a16="http://schemas.microsoft.com/office/drawing/2014/main" id="{CF8E7A1B-4724-55CB-6FAD-D8E7562935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7260" y="2342954"/>
            <a:ext cx="1791038" cy="2033695"/>
          </a:xfrm>
          <a:prstGeom prst="rect">
            <a:avLst/>
          </a:prstGeom>
        </p:spPr>
      </p:pic>
    </p:spTree>
    <p:extLst>
      <p:ext uri="{BB962C8B-B14F-4D97-AF65-F5344CB8AC3E}">
        <p14:creationId xmlns:p14="http://schemas.microsoft.com/office/powerpoint/2010/main" val="1859527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02655-34DF-25F9-4640-B2CE5329AD1A}"/>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1A585715-2793-160B-269E-D9516C84D73A}"/>
              </a:ext>
            </a:extLst>
          </p:cNvPr>
          <p:cNvSpPr>
            <a:spLocks noGrp="1"/>
          </p:cNvSpPr>
          <p:nvPr>
            <p:ph idx="1"/>
          </p:nvPr>
        </p:nvSpPr>
        <p:spPr>
          <a:xfrm>
            <a:off x="2223516" y="2312276"/>
            <a:ext cx="7744968" cy="2942896"/>
          </a:xfrm>
        </p:spPr>
        <p:txBody>
          <a:bodyPr>
            <a:normAutofit/>
          </a:bodyPr>
          <a:lstStyle/>
          <a:p>
            <a:r>
              <a:rPr lang="en-US" sz="4000" dirty="0"/>
              <a:t>family medicine is: primary , continuing , comprehensive and personal health care for individuals </a:t>
            </a:r>
          </a:p>
        </p:txBody>
      </p:sp>
      <p:sp>
        <p:nvSpPr>
          <p:cNvPr id="4" name="Footer Placeholder 3">
            <a:extLst>
              <a:ext uri="{FF2B5EF4-FFF2-40B4-BE49-F238E27FC236}">
                <a16:creationId xmlns:a16="http://schemas.microsoft.com/office/drawing/2014/main" id="{A3609A75-5E9A-C165-5A1D-764F9E96B722}"/>
              </a:ext>
            </a:extLst>
          </p:cNvPr>
          <p:cNvSpPr>
            <a:spLocks noGrp="1"/>
          </p:cNvSpPr>
          <p:nvPr>
            <p:ph type="ftr" sz="quarter" idx="11"/>
          </p:nvPr>
        </p:nvSpPr>
        <p:spPr/>
        <p:txBody>
          <a:bodyPr/>
          <a:lstStyle/>
          <a:p>
            <a:r>
              <a:rPr lang="en-US" sz="1200" dirty="0"/>
              <a:t>Management in family practice </a:t>
            </a:r>
            <a:endParaRPr lang="en-US" dirty="0"/>
          </a:p>
        </p:txBody>
      </p:sp>
      <p:sp>
        <p:nvSpPr>
          <p:cNvPr id="5" name="Slide Number Placeholder 4">
            <a:extLst>
              <a:ext uri="{FF2B5EF4-FFF2-40B4-BE49-F238E27FC236}">
                <a16:creationId xmlns:a16="http://schemas.microsoft.com/office/drawing/2014/main" id="{0108060B-6C9E-CFFF-55DE-F0D645C094DC}"/>
              </a:ext>
            </a:extLst>
          </p:cNvPr>
          <p:cNvSpPr>
            <a:spLocks noGrp="1"/>
          </p:cNvSpPr>
          <p:nvPr>
            <p:ph type="sldNum" sz="quarter" idx="12"/>
          </p:nvPr>
        </p:nvSpPr>
        <p:spPr/>
        <p:txBody>
          <a:bodyPr/>
          <a:lstStyle/>
          <a:p>
            <a:fld id="{294A09A9-5501-47C1-A89A-A340965A2BE2}" type="slidenum">
              <a:rPr lang="en-US" smtClean="0"/>
              <a:pPr/>
              <a:t>3</a:t>
            </a:fld>
            <a:endParaRPr lang="en-US" dirty="0"/>
          </a:p>
        </p:txBody>
      </p:sp>
    </p:spTree>
    <p:extLst>
      <p:ext uri="{BB962C8B-B14F-4D97-AF65-F5344CB8AC3E}">
        <p14:creationId xmlns:p14="http://schemas.microsoft.com/office/powerpoint/2010/main" val="1732999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title"/>
          </p:nvPr>
        </p:nvSpPr>
        <p:spPr/>
        <p:txBody>
          <a:bodyPr/>
          <a:lstStyle/>
          <a:p>
            <a:r>
              <a:rPr lang="en-US" dirty="0"/>
              <a:t>Objectives for the consultation  </a:t>
            </a:r>
          </a:p>
        </p:txBody>
      </p:sp>
    </p:spTree>
    <p:extLst>
      <p:ext uri="{BB962C8B-B14F-4D97-AF65-F5344CB8AC3E}">
        <p14:creationId xmlns:p14="http://schemas.microsoft.com/office/powerpoint/2010/main" val="3446797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380999"/>
            <a:ext cx="10515600" cy="1096963"/>
          </a:xfrm>
        </p:spPr>
        <p:txBody>
          <a:bodyPr/>
          <a:lstStyle/>
          <a:p>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94562960"/>
              </p:ext>
            </p:extLst>
          </p:nvPr>
        </p:nvGraphicFramePr>
        <p:xfrm>
          <a:off x="1981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 3"/>
          <p:cNvGraphicFramePr/>
          <p:nvPr>
            <p:extLst>
              <p:ext uri="{D42A27DB-BD31-4B8C-83A1-F6EECF244321}">
                <p14:modId xmlns:p14="http://schemas.microsoft.com/office/powerpoint/2010/main" val="738463242"/>
              </p:ext>
            </p:extLst>
          </p:nvPr>
        </p:nvGraphicFramePr>
        <p:xfrm>
          <a:off x="838199" y="228600"/>
          <a:ext cx="10515599" cy="124936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49352-2AB0-4ADD-96B9-AB0FAECB557C}"/>
              </a:ext>
            </a:extLst>
          </p:cNvPr>
          <p:cNvSpPr>
            <a:spLocks noGrp="1"/>
          </p:cNvSpPr>
          <p:nvPr>
            <p:ph type="title"/>
          </p:nvPr>
        </p:nvSpPr>
        <p:spPr>
          <a:xfrm>
            <a:off x="838200" y="857251"/>
            <a:ext cx="4823813" cy="2076450"/>
          </a:xfrm>
        </p:spPr>
        <p:txBody>
          <a:bodyPr vert="horz" lIns="91440" tIns="45720" rIns="91440" bIns="45720" rtlCol="0" anchor="b">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Patient presenting with a problem </a:t>
            </a:r>
            <a:br>
              <a:rPr lang="en-US" sz="4400">
                <a:gradFill flip="none" rotWithShape="1">
                  <a:gsLst>
                    <a:gs pos="0">
                      <a:schemeClr val="accent5">
                        <a:alpha val="70000"/>
                      </a:schemeClr>
                    </a:gs>
                    <a:gs pos="100000">
                      <a:schemeClr val="accent1">
                        <a:alpha val="70000"/>
                      </a:schemeClr>
                    </a:gs>
                  </a:gsLst>
                  <a:lin ang="0" scaled="1"/>
                  <a:tileRect/>
                </a:gradFill>
              </a:rPr>
            </a:br>
            <a:endParaRPr lang="en-US" sz="4400">
              <a:gradFill flip="none" rotWithShape="1">
                <a:gsLst>
                  <a:gs pos="0">
                    <a:schemeClr val="accent5">
                      <a:alpha val="70000"/>
                    </a:schemeClr>
                  </a:gs>
                  <a:gs pos="100000">
                    <a:schemeClr val="accent1">
                      <a:alpha val="70000"/>
                    </a:schemeClr>
                  </a:gs>
                </a:gsLst>
                <a:lin ang="0" scaled="1"/>
                <a:tileRect/>
              </a:gradFill>
            </a:endParaRPr>
          </a:p>
        </p:txBody>
      </p:sp>
      <p:sp>
        <p:nvSpPr>
          <p:cNvPr id="3" name="Content Placeholder 2">
            <a:extLst>
              <a:ext uri="{FF2B5EF4-FFF2-40B4-BE49-F238E27FC236}">
                <a16:creationId xmlns:a16="http://schemas.microsoft.com/office/drawing/2014/main" id="{2F49AA98-AED4-4FAD-999C-98B64BB9DF71}"/>
              </a:ext>
            </a:extLst>
          </p:cNvPr>
          <p:cNvSpPr>
            <a:spLocks noGrp="1"/>
          </p:cNvSpPr>
          <p:nvPr>
            <p:ph idx="1"/>
          </p:nvPr>
        </p:nvSpPr>
        <p:spPr>
          <a:xfrm>
            <a:off x="838200" y="3190875"/>
            <a:ext cx="4823814" cy="2986087"/>
          </a:xfrm>
        </p:spPr>
        <p:txBody>
          <a:bodyPr vert="horz" lIns="91440" tIns="45720" rIns="91440" bIns="45720" rtlCol="0">
            <a:normAutofit/>
          </a:bodyPr>
          <a:lstStyle/>
          <a:p>
            <a:pPr indent="-228600">
              <a:lnSpc>
                <a:spcPct val="110000"/>
              </a:lnSpc>
              <a:buFont typeface="Wingdings" panose="05000000000000000000" pitchFamily="2" charset="2"/>
              <a:buChar char="§"/>
            </a:pPr>
            <a:r>
              <a:rPr lang="en-US" sz="1800" b="1" dirty="0">
                <a:solidFill>
                  <a:schemeClr val="tx2">
                    <a:alpha val="60000"/>
                  </a:schemeClr>
                </a:solidFill>
                <a:latin typeface="Times New Roman" panose="02020603050405020304" pitchFamily="18" charset="0"/>
                <a:cs typeface="Times New Roman" panose="02020603050405020304" pitchFamily="18" charset="0"/>
              </a:rPr>
              <a:t>A 32 of age  female patient presenting to you with left heel pain , started 3 weeks ago when she began working out to lose weight .</a:t>
            </a:r>
          </a:p>
          <a:p>
            <a:pPr indent="-228600">
              <a:lnSpc>
                <a:spcPct val="110000"/>
              </a:lnSpc>
              <a:buFont typeface="Wingdings" panose="05000000000000000000" pitchFamily="2" charset="2"/>
              <a:buChar char="§"/>
            </a:pPr>
            <a:r>
              <a:rPr lang="en-US" sz="1800" b="1" dirty="0">
                <a:solidFill>
                  <a:schemeClr val="tx2">
                    <a:alpha val="60000"/>
                  </a:schemeClr>
                </a:solidFill>
                <a:latin typeface="Times New Roman" panose="02020603050405020304" pitchFamily="18" charset="0"/>
                <a:cs typeface="Times New Roman" panose="02020603050405020304" pitchFamily="18" charset="0"/>
              </a:rPr>
              <a:t>Her past medical history is unremarkable </a:t>
            </a:r>
          </a:p>
          <a:p>
            <a:pPr indent="-228600">
              <a:lnSpc>
                <a:spcPct val="110000"/>
              </a:lnSpc>
              <a:buFont typeface="Wingdings" panose="05000000000000000000" pitchFamily="2" charset="2"/>
              <a:buChar char="§"/>
            </a:pPr>
            <a:r>
              <a:rPr lang="en-US" sz="1800" b="1" dirty="0">
                <a:solidFill>
                  <a:schemeClr val="tx2">
                    <a:alpha val="60000"/>
                  </a:schemeClr>
                </a:solidFill>
                <a:latin typeface="Times New Roman" panose="02020603050405020304" pitchFamily="18" charset="0"/>
                <a:cs typeface="Times New Roman" panose="02020603050405020304" pitchFamily="18" charset="0"/>
              </a:rPr>
              <a:t>How do you manage ?</a:t>
            </a:r>
          </a:p>
        </p:txBody>
      </p:sp>
      <p:sp>
        <p:nvSpPr>
          <p:cNvPr id="81" name="Date Placeholder 80">
            <a:extLst>
              <a:ext uri="{FF2B5EF4-FFF2-40B4-BE49-F238E27FC236}">
                <a16:creationId xmlns:a16="http://schemas.microsoft.com/office/drawing/2014/main" id="{82960077-7DAA-4543-8719-74137BCBB759}"/>
              </a:ext>
            </a:extLst>
          </p:cNvPr>
          <p:cNvSpPr>
            <a:spLocks noGrp="1"/>
          </p:cNvSpPr>
          <p:nvPr>
            <p:ph type="dt" sz="half" idx="10"/>
          </p:nvPr>
        </p:nvSpPr>
        <p:spPr/>
        <p:txBody>
          <a:bodyPr vert="horz" lIns="91440" tIns="45720" rIns="91440" bIns="45720" rtlCol="0" anchor="ctr">
            <a:normAutofit/>
          </a:bodyPr>
          <a:lstStyle/>
          <a:p>
            <a:endParaRPr lang="en-US">
              <a:solidFill>
                <a:srgbClr val="FFFFFF"/>
              </a:solidFill>
            </a:endParaRPr>
          </a:p>
        </p:txBody>
      </p:sp>
      <p:pic>
        <p:nvPicPr>
          <p:cNvPr id="8" name="Picture Placeholder 7" descr="Photo of a paint brush with blue and white paint">
            <a:extLst>
              <a:ext uri="{FF2B5EF4-FFF2-40B4-BE49-F238E27FC236}">
                <a16:creationId xmlns:a16="http://schemas.microsoft.com/office/drawing/2014/main" id="{2088C71B-3F8B-4679-8801-8C4C86D45C13}"/>
              </a:ext>
            </a:extLst>
          </p:cNvPr>
          <p:cNvPicPr>
            <a:picLocks noGrp="1" noChangeAspect="1"/>
          </p:cNvPicPr>
          <p:nvPr>
            <p:ph type="pic" sz="quarter" idx="13"/>
          </p:nvPr>
        </p:nvPicPr>
        <p:blipFill rotWithShape="1">
          <a:blip r:embed="rId2" cstate="screen">
            <a:alphaModFix amt="80000"/>
            <a:extLst>
              <a:ext uri="{28A0092B-C50C-407E-A947-70E740481C1C}">
                <a14:useLocalDpi xmlns:a14="http://schemas.microsoft.com/office/drawing/2010/main" val="0"/>
              </a:ext>
            </a:extLst>
          </a:blip>
          <a:srcRect r="5175"/>
          <a:stretch>
            <a:fillRect/>
          </a:stretch>
        </p:blipFill>
        <p:spPr>
          <a:xfrm>
            <a:off x="6250379" y="2196607"/>
            <a:ext cx="5606425" cy="2941431"/>
          </a:xfrm>
          <a:prstGeom prst="rect">
            <a:avLst/>
          </a:prstGeom>
        </p:spPr>
      </p:pic>
      <p:pic>
        <p:nvPicPr>
          <p:cNvPr id="10" name="Picture Placeholder 9" descr="Image of colorful triangular shapes">
            <a:extLst>
              <a:ext uri="{FF2B5EF4-FFF2-40B4-BE49-F238E27FC236}">
                <a16:creationId xmlns:a16="http://schemas.microsoft.com/office/drawing/2014/main" id="{96812000-377B-4B9A-A2C2-AFDD83B7A3F4}"/>
              </a:ext>
            </a:extLst>
          </p:cNvPr>
          <p:cNvPicPr>
            <a:picLocks noGrp="1" noChangeAspect="1"/>
          </p:cNvPicPr>
          <p:nvPr>
            <p:ph type="pic" sz="quarter" idx="14"/>
          </p:nvPr>
        </p:nvPicPr>
        <p:blipFill rotWithShape="1">
          <a:blip r:embed="rId3" cstate="screen">
            <a:alphaModFix amt="80000"/>
            <a:extLst>
              <a:ext uri="{28A0092B-C50C-407E-A947-70E740481C1C}">
                <a14:useLocalDpi xmlns:a14="http://schemas.microsoft.com/office/drawing/2010/main" val="0"/>
              </a:ext>
            </a:extLst>
          </a:blip>
          <a:srcRect r="5175"/>
          <a:stretch>
            <a:fillRect/>
          </a:stretch>
        </p:blipFill>
        <p:spPr>
          <a:xfrm flipV="1">
            <a:off x="6250378" y="597416"/>
            <a:ext cx="5606425" cy="1599191"/>
          </a:xfrm>
          <a:prstGeom prst="rect">
            <a:avLst/>
          </a:prstGeom>
        </p:spPr>
      </p:pic>
      <p:sp>
        <p:nvSpPr>
          <p:cNvPr id="82" name="Footer Placeholder 81">
            <a:extLst>
              <a:ext uri="{FF2B5EF4-FFF2-40B4-BE49-F238E27FC236}">
                <a16:creationId xmlns:a16="http://schemas.microsoft.com/office/drawing/2014/main" id="{503949B9-68A2-4ABE-91ED-37C05B246C8B}"/>
              </a:ext>
            </a:extLst>
          </p:cNvPr>
          <p:cNvSpPr>
            <a:spLocks noGrp="1"/>
          </p:cNvSpPr>
          <p:nvPr>
            <p:ph type="ftr" sz="quarter" idx="11"/>
          </p:nvPr>
        </p:nvSpPr>
        <p:spPr/>
        <p:txBody>
          <a:bodyPr vert="horz" lIns="91440" tIns="45720" rIns="91440" bIns="45720" rtlCol="0" anchor="ctr">
            <a:normAutofit/>
          </a:bodyPr>
          <a:lstStyle/>
          <a:p>
            <a:pPr algn="ctr">
              <a:spcAft>
                <a:spcPts val="600"/>
              </a:spcAft>
            </a:pPr>
            <a:r>
              <a:rPr lang="en-US" kern="1200" cap="all" spc="150" baseline="0">
                <a:solidFill>
                  <a:srgbClr val="FFFFFF"/>
                </a:solidFill>
                <a:latin typeface="+mn-lt"/>
                <a:ea typeface="+mn-ea"/>
                <a:cs typeface="+mn-cs"/>
              </a:rPr>
              <a:t>Patient with a problem </a:t>
            </a:r>
          </a:p>
        </p:txBody>
      </p:sp>
      <p:sp>
        <p:nvSpPr>
          <p:cNvPr id="18" name="Slide Number Placeholder 17">
            <a:extLst>
              <a:ext uri="{FF2B5EF4-FFF2-40B4-BE49-F238E27FC236}">
                <a16:creationId xmlns:a16="http://schemas.microsoft.com/office/drawing/2014/main" id="{7CCCE07D-3B17-42EC-AE9C-222D13143DF6}"/>
              </a:ext>
            </a:extLst>
          </p:cNvPr>
          <p:cNvSpPr>
            <a:spLocks noGrp="1"/>
          </p:cNvSpPr>
          <p:nvPr>
            <p:ph type="sldNum" sz="quarter" idx="12"/>
          </p:nvPr>
        </p:nvSpPr>
        <p:spPr/>
        <p:txBody>
          <a:bodyPr vert="horz" lIns="91440" tIns="45720" rIns="91440" bIns="45720" rtlCol="0" anchor="ctr">
            <a:normAutofit/>
          </a:bodyPr>
          <a:lstStyle/>
          <a:p>
            <a:pPr>
              <a:spcAft>
                <a:spcPts val="600"/>
              </a:spcAft>
            </a:pPr>
            <a:fld id="{28844951-7827-47D4-8276-7DDE1FA7D85A}" type="slidenum">
              <a:rPr lang="en-US" smtClean="0"/>
              <a:pPr>
                <a:spcAft>
                  <a:spcPts val="600"/>
                </a:spcAft>
              </a:pPr>
              <a:t>6</a:t>
            </a:fld>
            <a:endParaRPr lang="en-US"/>
          </a:p>
        </p:txBody>
      </p:sp>
    </p:spTree>
    <p:extLst>
      <p:ext uri="{BB962C8B-B14F-4D97-AF65-F5344CB8AC3E}">
        <p14:creationId xmlns:p14="http://schemas.microsoft.com/office/powerpoint/2010/main" val="1590342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ABA94CC-2803-437F-B79F-A5067E28041B}"/>
              </a:ext>
            </a:extLst>
          </p:cNvPr>
          <p:cNvSpPr>
            <a:spLocks noGrp="1"/>
          </p:cNvSpPr>
          <p:nvPr>
            <p:ph sz="half" idx="2"/>
          </p:nvPr>
        </p:nvSpPr>
        <p:spPr>
          <a:xfrm>
            <a:off x="839788" y="2560320"/>
            <a:ext cx="4290151" cy="3446463"/>
          </a:xfrm>
        </p:spPr>
        <p:txBody>
          <a:bodyPr>
            <a:normAutofit/>
          </a:bodyPr>
          <a:lstStyle/>
          <a:p>
            <a:r>
              <a:rPr lang="en-US" sz="2000" b="1" dirty="0">
                <a:latin typeface="Source Sans Pro" panose="020B0503030403020204" pitchFamily="34" charset="0"/>
                <a:ea typeface="Source Sans Pro" panose="020B0503030403020204" pitchFamily="34" charset="0"/>
              </a:rPr>
              <a:t>History taking</a:t>
            </a:r>
          </a:p>
          <a:p>
            <a:r>
              <a:rPr lang="en-US" sz="2000" b="1" dirty="0">
                <a:latin typeface="Source Sans Pro" panose="020B0503030403020204" pitchFamily="34" charset="0"/>
                <a:ea typeface="Source Sans Pro" panose="020B0503030403020204" pitchFamily="34" charset="0"/>
              </a:rPr>
              <a:t>physical examination </a:t>
            </a:r>
          </a:p>
          <a:p>
            <a:r>
              <a:rPr lang="en-US" sz="2000" b="1" dirty="0">
                <a:latin typeface="Source Sans Pro" panose="020B0503030403020204" pitchFamily="34" charset="0"/>
                <a:ea typeface="Source Sans Pro" panose="020B0503030403020204" pitchFamily="34" charset="0"/>
              </a:rPr>
              <a:t>Differential diagnosis</a:t>
            </a:r>
          </a:p>
          <a:p>
            <a:r>
              <a:rPr lang="en-US" sz="2000" b="1" dirty="0">
                <a:latin typeface="Source Sans Pro" panose="020B0503030403020204" pitchFamily="34" charset="0"/>
                <a:ea typeface="Source Sans Pro" panose="020B0503030403020204" pitchFamily="34" charset="0"/>
              </a:rPr>
              <a:t>Investigation </a:t>
            </a:r>
          </a:p>
          <a:p>
            <a:r>
              <a:rPr lang="en-US" sz="2000" b="1" dirty="0">
                <a:latin typeface="Source Sans Pro" panose="020B0503030403020204" pitchFamily="34" charset="0"/>
                <a:ea typeface="Source Sans Pro" panose="020B0503030403020204" pitchFamily="34" charset="0"/>
              </a:rPr>
              <a:t>Treatment </a:t>
            </a:r>
          </a:p>
          <a:p>
            <a:r>
              <a:rPr lang="en-US" sz="2000" b="1" dirty="0">
                <a:latin typeface="Source Sans Pro" panose="020B0503030403020204" pitchFamily="34" charset="0"/>
                <a:ea typeface="Source Sans Pro" panose="020B0503030403020204" pitchFamily="34" charset="0"/>
              </a:rPr>
              <a:t>Referral </a:t>
            </a:r>
          </a:p>
          <a:p>
            <a:endParaRPr lang="en-US" dirty="0">
              <a:latin typeface="Source Sans Pro" panose="020B0503030403020204" pitchFamily="34" charset="0"/>
              <a:ea typeface="Source Sans Pro" panose="020B0503030403020204" pitchFamily="34" charset="0"/>
            </a:endParaRPr>
          </a:p>
          <a:p>
            <a:endParaRPr lang="en-US" dirty="0"/>
          </a:p>
        </p:txBody>
      </p:sp>
      <p:sp>
        <p:nvSpPr>
          <p:cNvPr id="6" name="Content Placeholder 5">
            <a:extLst>
              <a:ext uri="{FF2B5EF4-FFF2-40B4-BE49-F238E27FC236}">
                <a16:creationId xmlns:a16="http://schemas.microsoft.com/office/drawing/2014/main" id="{9397F57A-AEBE-465C-9EF7-E78B1CDEC7A3}"/>
              </a:ext>
            </a:extLst>
          </p:cNvPr>
          <p:cNvSpPr>
            <a:spLocks noGrp="1"/>
          </p:cNvSpPr>
          <p:nvPr>
            <p:ph sz="quarter" idx="4"/>
          </p:nvPr>
        </p:nvSpPr>
        <p:spPr/>
        <p:txBody>
          <a:bodyPr>
            <a:normAutofit/>
          </a:bodyPr>
          <a:lstStyle/>
          <a:p>
            <a:r>
              <a:rPr lang="en-US" sz="2000" b="1" dirty="0"/>
              <a:t>Ideas and believes </a:t>
            </a:r>
          </a:p>
          <a:p>
            <a:r>
              <a:rPr lang="en-US" sz="2000" b="1" dirty="0"/>
              <a:t>Concerns and worries </a:t>
            </a:r>
          </a:p>
          <a:p>
            <a:r>
              <a:rPr lang="en-US" sz="2000" b="1" dirty="0"/>
              <a:t>Expectations for now and future </a:t>
            </a:r>
          </a:p>
        </p:txBody>
      </p:sp>
      <p:sp>
        <p:nvSpPr>
          <p:cNvPr id="9" name="Slide Number Placeholder 8">
            <a:extLst>
              <a:ext uri="{FF2B5EF4-FFF2-40B4-BE49-F238E27FC236}">
                <a16:creationId xmlns:a16="http://schemas.microsoft.com/office/drawing/2014/main" id="{7BD57D52-635E-45A8-AB12-6DAF783169CA}"/>
              </a:ext>
            </a:extLst>
          </p:cNvPr>
          <p:cNvSpPr>
            <a:spLocks noGrp="1"/>
          </p:cNvSpPr>
          <p:nvPr>
            <p:ph type="sldNum" sz="quarter" idx="12"/>
          </p:nvPr>
        </p:nvSpPr>
        <p:spPr/>
        <p:txBody>
          <a:bodyPr/>
          <a:lstStyle/>
          <a:p>
            <a:fld id="{28844951-7827-47D4-8276-7DDE1FA7D85A}" type="slidenum">
              <a:rPr lang="en-US" smtClean="0"/>
              <a:pPr/>
              <a:t>7</a:t>
            </a:fld>
            <a:endParaRPr lang="en-US"/>
          </a:p>
        </p:txBody>
      </p:sp>
      <p:sp>
        <p:nvSpPr>
          <p:cNvPr id="2" name="Title 1">
            <a:extLst>
              <a:ext uri="{FF2B5EF4-FFF2-40B4-BE49-F238E27FC236}">
                <a16:creationId xmlns:a16="http://schemas.microsoft.com/office/drawing/2014/main" id="{D78518F4-D13C-40F3-9843-13BBC3B8BDCF}"/>
              </a:ext>
            </a:extLst>
          </p:cNvPr>
          <p:cNvSpPr>
            <a:spLocks noGrp="1"/>
          </p:cNvSpPr>
          <p:nvPr>
            <p:ph type="title"/>
          </p:nvPr>
        </p:nvSpPr>
        <p:spPr/>
        <p:txBody>
          <a:bodyPr/>
          <a:lstStyle/>
          <a:p>
            <a:r>
              <a:rPr lang="en-US" dirty="0"/>
              <a:t>Content</a:t>
            </a:r>
          </a:p>
        </p:txBody>
      </p:sp>
      <p:sp>
        <p:nvSpPr>
          <p:cNvPr id="3" name="Text Placeholder 2">
            <a:extLst>
              <a:ext uri="{FF2B5EF4-FFF2-40B4-BE49-F238E27FC236}">
                <a16:creationId xmlns:a16="http://schemas.microsoft.com/office/drawing/2014/main" id="{FE33E194-371F-4D5A-8C83-2CCE5A3D6C25}"/>
              </a:ext>
            </a:extLst>
          </p:cNvPr>
          <p:cNvSpPr>
            <a:spLocks noGrp="1"/>
          </p:cNvSpPr>
          <p:nvPr>
            <p:ph type="body" idx="1"/>
          </p:nvPr>
        </p:nvSpPr>
        <p:spPr/>
        <p:txBody>
          <a:bodyPr anchor="t" anchorCtr="0">
            <a:normAutofit/>
          </a:bodyPr>
          <a:lstStyle/>
          <a:p>
            <a:r>
              <a:rPr lang="en-US" sz="2800" b="1" u="sng" dirty="0">
                <a:latin typeface="Times New Roman" panose="02020603050405020304" pitchFamily="18" charset="0"/>
                <a:cs typeface="Times New Roman" panose="02020603050405020304" pitchFamily="18" charset="0"/>
              </a:rPr>
              <a:t>Doctor agenda </a:t>
            </a:r>
          </a:p>
        </p:txBody>
      </p:sp>
      <p:sp>
        <p:nvSpPr>
          <p:cNvPr id="5" name="Text Placeholder 4">
            <a:extLst>
              <a:ext uri="{FF2B5EF4-FFF2-40B4-BE49-F238E27FC236}">
                <a16:creationId xmlns:a16="http://schemas.microsoft.com/office/drawing/2014/main" id="{A4A59DFC-7CFF-494D-8C86-6FE174974213}"/>
              </a:ext>
            </a:extLst>
          </p:cNvPr>
          <p:cNvSpPr>
            <a:spLocks noGrp="1"/>
          </p:cNvSpPr>
          <p:nvPr>
            <p:ph type="body" sz="quarter" idx="13"/>
          </p:nvPr>
        </p:nvSpPr>
        <p:spPr/>
        <p:txBody>
          <a:bodyPr anchor="t" anchorCtr="0">
            <a:normAutofit/>
          </a:bodyPr>
          <a:lstStyle/>
          <a:p>
            <a:r>
              <a:rPr lang="en-US" sz="2800" b="1" u="sng" dirty="0">
                <a:latin typeface="Times New Roman" panose="02020603050405020304" pitchFamily="18" charset="0"/>
                <a:cs typeface="Times New Roman" panose="02020603050405020304" pitchFamily="18" charset="0"/>
              </a:rPr>
              <a:t>Patient agenda </a:t>
            </a:r>
          </a:p>
        </p:txBody>
      </p:sp>
    </p:spTree>
    <p:extLst>
      <p:ext uri="{BB962C8B-B14F-4D97-AF65-F5344CB8AC3E}">
        <p14:creationId xmlns:p14="http://schemas.microsoft.com/office/powerpoint/2010/main" val="1266788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8183880" y="515008"/>
            <a:ext cx="3749040" cy="1229710"/>
          </a:xfrm>
        </p:spPr>
        <p:txBody>
          <a:bodyPr>
            <a:normAutofit/>
          </a:bodyPr>
          <a:lstStyle/>
          <a:p>
            <a:r>
              <a:rPr lang="en-US" sz="3200" b="1" dirty="0">
                <a:solidFill>
                  <a:schemeClr val="accent3"/>
                </a:solidFill>
                <a:latin typeface="Times New Roman" panose="02020603050405020304" pitchFamily="18" charset="0"/>
                <a:cs typeface="Times New Roman" panose="02020603050405020304" pitchFamily="18" charset="0"/>
              </a:rPr>
              <a:t>History taking</a:t>
            </a:r>
            <a:br>
              <a:rPr lang="en-US" sz="3200" b="1" dirty="0">
                <a:solidFill>
                  <a:schemeClr val="accent3"/>
                </a:solidFill>
                <a:latin typeface="Times New Roman" panose="02020603050405020304" pitchFamily="18" charset="0"/>
                <a:cs typeface="Times New Roman" panose="02020603050405020304" pitchFamily="18" charset="0"/>
              </a:rPr>
            </a:br>
            <a:endParaRPr lang="en-US" sz="3200" dirty="0">
              <a:solidFill>
                <a:schemeClr val="accent3"/>
              </a:solidFill>
              <a:latin typeface="Baskerville Old Face" panose="02020602080505020303" pitchFamily="18" charset="77"/>
            </a:endParaRPr>
          </a:p>
        </p:txBody>
      </p:sp>
      <p:sp>
        <p:nvSpPr>
          <p:cNvPr id="6" name="Slide Number Placeholder 5">
            <a:extLst>
              <a:ext uri="{FF2B5EF4-FFF2-40B4-BE49-F238E27FC236}">
                <a16:creationId xmlns:a16="http://schemas.microsoft.com/office/drawing/2014/main" id="{E4C73102-CDD9-5576-E7B9-9522654DF7AB}"/>
              </a:ext>
            </a:extLst>
          </p:cNvPr>
          <p:cNvSpPr>
            <a:spLocks noGrp="1"/>
          </p:cNvSpPr>
          <p:nvPr>
            <p:ph type="sldNum" sz="quarter" idx="12"/>
          </p:nvPr>
        </p:nvSpPr>
        <p:spPr/>
        <p:txBody>
          <a:bodyPr/>
          <a:lstStyle/>
          <a:p>
            <a:fld id="{294A09A9-5501-47C1-A89A-A340965A2BE2}" type="slidenum">
              <a:rPr lang="en-US" smtClean="0"/>
              <a:t>8</a:t>
            </a:fld>
            <a:endParaRPr lang="en-US" dirty="0"/>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sz="quarter" idx="4"/>
          </p:nvPr>
        </p:nvSpPr>
        <p:spPr>
          <a:xfrm>
            <a:off x="7136524" y="2258568"/>
            <a:ext cx="4796396" cy="4242816"/>
          </a:xfrm>
        </p:spPr>
        <p:txBody>
          <a:bodyPr vert="horz" lIns="91440" tIns="45720" rIns="91440" bIns="45720" rtlCol="0" anchor="t">
            <a:normAutofit/>
          </a:bodyPr>
          <a:lstStyle/>
          <a:p>
            <a:r>
              <a:rPr lang="en-US" sz="2000" dirty="0">
                <a:solidFill>
                  <a:schemeClr val="tx1"/>
                </a:solidFill>
                <a:latin typeface="Times New Roman" panose="02020603050405020304" pitchFamily="18" charset="0"/>
                <a:cs typeface="Times New Roman" panose="02020603050405020304" pitchFamily="18" charset="0"/>
              </a:rPr>
              <a:t>Onset , duration, associated symptoms, previous history .</a:t>
            </a:r>
          </a:p>
          <a:p>
            <a:r>
              <a:rPr lang="en-US" sz="2000" dirty="0">
                <a:solidFill>
                  <a:schemeClr val="tx1"/>
                </a:solidFill>
                <a:latin typeface="Times New Roman" panose="02020603050405020304" pitchFamily="18" charset="0"/>
                <a:cs typeface="Times New Roman" panose="02020603050405020304" pitchFamily="18" charset="0"/>
              </a:rPr>
              <a:t>Family history  , past medical and surgical history</a:t>
            </a:r>
          </a:p>
          <a:p>
            <a:r>
              <a:rPr lang="en-US" sz="2000" dirty="0">
                <a:solidFill>
                  <a:schemeClr val="tx1"/>
                </a:solidFill>
                <a:latin typeface="Times New Roman" panose="02020603050405020304" pitchFamily="18" charset="0"/>
                <a:cs typeface="Times New Roman" panose="02020603050405020304" pitchFamily="18" charset="0"/>
              </a:rPr>
              <a:t>Personal history </a:t>
            </a:r>
          </a:p>
          <a:p>
            <a:pPr marL="0" indent="0">
              <a:lnSpc>
                <a:spcPct val="150000"/>
              </a:lnSpc>
              <a:buNone/>
            </a:pPr>
            <a:endParaRPr lang="en-US" sz="2000" b="1" dirty="0">
              <a:solidFill>
                <a:schemeClr val="accent3"/>
              </a:solidFill>
              <a:latin typeface="Times New Roman" panose="02020603050405020304" pitchFamily="18" charset="0"/>
              <a:cs typeface="Times New Roman" panose="02020603050405020304" pitchFamily="18" charset="0"/>
            </a:endParaRPr>
          </a:p>
        </p:txBody>
      </p:sp>
      <p:graphicFrame>
        <p:nvGraphicFramePr>
          <p:cNvPr id="8" name="Text Placeholder 3">
            <a:extLst>
              <a:ext uri="{FF2B5EF4-FFF2-40B4-BE49-F238E27FC236}">
                <a16:creationId xmlns:a16="http://schemas.microsoft.com/office/drawing/2014/main" id="{9955CEED-5219-38A2-B7BF-887C949A5AA1}"/>
              </a:ext>
            </a:extLst>
          </p:cNvPr>
          <p:cNvGraphicFramePr/>
          <p:nvPr>
            <p:extLst>
              <p:ext uri="{D42A27DB-BD31-4B8C-83A1-F6EECF244321}">
                <p14:modId xmlns:p14="http://schemas.microsoft.com/office/powerpoint/2010/main" val="3135339812"/>
              </p:ext>
            </p:extLst>
          </p:nvPr>
        </p:nvGraphicFramePr>
        <p:xfrm>
          <a:off x="259080" y="1426464"/>
          <a:ext cx="4888992" cy="47678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9543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D5648-EC4F-4D61-9453-4E038C0332BD}"/>
              </a:ext>
            </a:extLst>
          </p:cNvPr>
          <p:cNvSpPr>
            <a:spLocks noGrp="1"/>
          </p:cNvSpPr>
          <p:nvPr>
            <p:ph type="title"/>
          </p:nvPr>
        </p:nvSpPr>
        <p:spPr/>
        <p:txBody>
          <a:bodyPr>
            <a:normAutofit/>
          </a:bodyPr>
          <a:lstStyle/>
          <a:p>
            <a:r>
              <a:rPr lang="en-US" dirty="0"/>
              <a:t>Differential diagnosis </a:t>
            </a:r>
            <a:br>
              <a:rPr lang="en-US" dirty="0"/>
            </a:br>
            <a:r>
              <a:rPr lang="en-US" dirty="0"/>
              <a:t> </a:t>
            </a:r>
          </a:p>
        </p:txBody>
      </p:sp>
      <p:graphicFrame>
        <p:nvGraphicFramePr>
          <p:cNvPr id="4" name="Table 4">
            <a:extLst>
              <a:ext uri="{FF2B5EF4-FFF2-40B4-BE49-F238E27FC236}">
                <a16:creationId xmlns:a16="http://schemas.microsoft.com/office/drawing/2014/main" id="{DB13B542-F2C8-4DDB-8199-7150628CC2AF}"/>
              </a:ext>
            </a:extLst>
          </p:cNvPr>
          <p:cNvGraphicFramePr>
            <a:graphicFrameLocks noGrp="1"/>
          </p:cNvGraphicFramePr>
          <p:nvPr>
            <p:ph idx="1"/>
            <p:extLst>
              <p:ext uri="{D42A27DB-BD31-4B8C-83A1-F6EECF244321}">
                <p14:modId xmlns:p14="http://schemas.microsoft.com/office/powerpoint/2010/main" val="2446668117"/>
              </p:ext>
            </p:extLst>
          </p:nvPr>
        </p:nvGraphicFramePr>
        <p:xfrm>
          <a:off x="1069975" y="2120900"/>
          <a:ext cx="10058405" cy="4023360"/>
        </p:xfrm>
        <a:graphic>
          <a:graphicData uri="http://schemas.openxmlformats.org/drawingml/2006/table">
            <a:tbl>
              <a:tblPr firstRow="1" bandRow="1">
                <a:tableStyleId>{5A111915-BE36-4E01-A7E5-04B1672EAD32}</a:tableStyleId>
              </a:tblPr>
              <a:tblGrid>
                <a:gridCol w="2011681">
                  <a:extLst>
                    <a:ext uri="{9D8B030D-6E8A-4147-A177-3AD203B41FA5}">
                      <a16:colId xmlns:a16="http://schemas.microsoft.com/office/drawing/2014/main" val="2208308637"/>
                    </a:ext>
                  </a:extLst>
                </a:gridCol>
                <a:gridCol w="2011681">
                  <a:extLst>
                    <a:ext uri="{9D8B030D-6E8A-4147-A177-3AD203B41FA5}">
                      <a16:colId xmlns:a16="http://schemas.microsoft.com/office/drawing/2014/main" val="308556796"/>
                    </a:ext>
                  </a:extLst>
                </a:gridCol>
                <a:gridCol w="2011681">
                  <a:extLst>
                    <a:ext uri="{9D8B030D-6E8A-4147-A177-3AD203B41FA5}">
                      <a16:colId xmlns:a16="http://schemas.microsoft.com/office/drawing/2014/main" val="3765094323"/>
                    </a:ext>
                  </a:extLst>
                </a:gridCol>
                <a:gridCol w="2011681">
                  <a:extLst>
                    <a:ext uri="{9D8B030D-6E8A-4147-A177-3AD203B41FA5}">
                      <a16:colId xmlns:a16="http://schemas.microsoft.com/office/drawing/2014/main" val="2762540777"/>
                    </a:ext>
                  </a:extLst>
                </a:gridCol>
                <a:gridCol w="2011681">
                  <a:extLst>
                    <a:ext uri="{9D8B030D-6E8A-4147-A177-3AD203B41FA5}">
                      <a16:colId xmlns:a16="http://schemas.microsoft.com/office/drawing/2014/main" val="1858504782"/>
                    </a:ext>
                  </a:extLst>
                </a:gridCol>
              </a:tblGrid>
              <a:tr h="534670">
                <a:tc>
                  <a:txBody>
                    <a:bodyPr/>
                    <a:lstStyle/>
                    <a:p>
                      <a:pPr algn="ctr"/>
                      <a:r>
                        <a:rPr lang="en-US" dirty="0"/>
                        <a:t>Origin of heel pain </a:t>
                      </a:r>
                    </a:p>
                  </a:txBody>
                  <a:tcPr marL="87464" marR="87464" anchor="ctr"/>
                </a:tc>
                <a:tc>
                  <a:txBody>
                    <a:bodyPr/>
                    <a:lstStyle/>
                    <a:p>
                      <a:pPr algn="ctr"/>
                      <a:r>
                        <a:rPr lang="en-US" b="0" dirty="0"/>
                        <a:t>musculoskeletal</a:t>
                      </a:r>
                    </a:p>
                  </a:txBody>
                  <a:tcPr marL="87464" marR="87464" anchor="ctr"/>
                </a:tc>
                <a:tc>
                  <a:txBody>
                    <a:bodyPr/>
                    <a:lstStyle/>
                    <a:p>
                      <a:pPr algn="ctr"/>
                      <a:r>
                        <a:rPr lang="en-US" b="0" dirty="0"/>
                        <a:t>vascular</a:t>
                      </a:r>
                    </a:p>
                  </a:txBody>
                  <a:tcPr marL="87464" marR="87464" anchor="ctr"/>
                </a:tc>
                <a:tc>
                  <a:txBody>
                    <a:bodyPr/>
                    <a:lstStyle/>
                    <a:p>
                      <a:pPr algn="ctr"/>
                      <a:r>
                        <a:rPr lang="en-US" b="0" dirty="0"/>
                        <a:t>dermatological</a:t>
                      </a:r>
                    </a:p>
                  </a:txBody>
                  <a:tcPr marL="87464" marR="87464" anchor="ctr"/>
                </a:tc>
                <a:tc>
                  <a:txBody>
                    <a:bodyPr/>
                    <a:lstStyle/>
                    <a:p>
                      <a:pPr algn="ctr"/>
                      <a:r>
                        <a:rPr lang="en-US" b="0" dirty="0"/>
                        <a:t>neurological</a:t>
                      </a:r>
                    </a:p>
                  </a:txBody>
                  <a:tcPr marL="87464" marR="87464" anchor="ctr"/>
                </a:tc>
                <a:extLst>
                  <a:ext uri="{0D108BD9-81ED-4DB2-BD59-A6C34878D82A}">
                    <a16:rowId xmlns:a16="http://schemas.microsoft.com/office/drawing/2014/main" val="833915843"/>
                  </a:ext>
                </a:extLst>
              </a:tr>
              <a:tr h="534670">
                <a:tc>
                  <a:txBody>
                    <a:bodyPr/>
                    <a:lstStyle/>
                    <a:p>
                      <a:pPr algn="ctr"/>
                      <a:endParaRPr lang="en-US" dirty="0"/>
                    </a:p>
                  </a:txBody>
                  <a:tcPr marL="87464" marR="87464" anchor="ctr"/>
                </a:tc>
                <a:tc>
                  <a:txBody>
                    <a:bodyPr/>
                    <a:lstStyle/>
                    <a:p>
                      <a:pPr algn="ctr"/>
                      <a:r>
                        <a:rPr lang="en-US" dirty="0"/>
                        <a:t>Planter fasciitis</a:t>
                      </a:r>
                    </a:p>
                  </a:txBody>
                  <a:tcPr marL="87464" marR="87464" anchor="ctr"/>
                </a:tc>
                <a:tc>
                  <a:txBody>
                    <a:bodyPr/>
                    <a:lstStyle/>
                    <a:p>
                      <a:pPr algn="ctr"/>
                      <a:r>
                        <a:rPr lang="en-US" dirty="0"/>
                        <a:t>Peripheral arterial disease</a:t>
                      </a:r>
                    </a:p>
                  </a:txBody>
                  <a:tcPr marL="87464" marR="87464" anchor="ctr"/>
                </a:tc>
                <a:tc>
                  <a:txBody>
                    <a:bodyPr/>
                    <a:lstStyle/>
                    <a:p>
                      <a:pPr algn="ctr"/>
                      <a:r>
                        <a:rPr lang="en-US" dirty="0"/>
                        <a:t>Planter verruca</a:t>
                      </a:r>
                    </a:p>
                  </a:txBody>
                  <a:tcPr marL="87464" marR="87464" anchor="ctr"/>
                </a:tc>
                <a:tc>
                  <a:txBody>
                    <a:bodyPr/>
                    <a:lstStyle/>
                    <a:p>
                      <a:pPr algn="ctr"/>
                      <a:r>
                        <a:rPr lang="en-US" dirty="0"/>
                        <a:t>Tarsal tunnel syndrome </a:t>
                      </a:r>
                    </a:p>
                  </a:txBody>
                  <a:tcPr marL="87464" marR="87464" anchor="ctr"/>
                </a:tc>
                <a:extLst>
                  <a:ext uri="{0D108BD9-81ED-4DB2-BD59-A6C34878D82A}">
                    <a16:rowId xmlns:a16="http://schemas.microsoft.com/office/drawing/2014/main" val="1025264551"/>
                  </a:ext>
                </a:extLst>
              </a:tr>
              <a:tr h="534670">
                <a:tc>
                  <a:txBody>
                    <a:bodyPr/>
                    <a:lstStyle/>
                    <a:p>
                      <a:pPr algn="ctr"/>
                      <a:endParaRPr lang="en-US" dirty="0"/>
                    </a:p>
                  </a:txBody>
                  <a:tcPr marL="87464" marR="87464" anchor="ctr"/>
                </a:tc>
                <a:tc>
                  <a:txBody>
                    <a:bodyPr/>
                    <a:lstStyle/>
                    <a:p>
                      <a:pPr algn="ctr"/>
                      <a:r>
                        <a:rPr lang="en-US" dirty="0"/>
                        <a:t>Stress fracture</a:t>
                      </a:r>
                    </a:p>
                  </a:txBody>
                  <a:tcPr marL="87464" marR="87464" anchor="ctr"/>
                </a:tc>
                <a:tc>
                  <a:txBody>
                    <a:bodyPr/>
                    <a:lstStyle/>
                    <a:p>
                      <a:pPr algn="ctr"/>
                      <a:r>
                        <a:rPr lang="en-US" dirty="0"/>
                        <a:t>Vascular insufficiency </a:t>
                      </a:r>
                    </a:p>
                  </a:txBody>
                  <a:tcPr marL="87464" marR="87464"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Ulcers </a:t>
                      </a:r>
                    </a:p>
                    <a:p>
                      <a:pPr algn="ctr"/>
                      <a:endParaRPr lang="en-US" dirty="0"/>
                    </a:p>
                  </a:txBody>
                  <a:tcPr marL="87464" marR="87464" anchor="ctr"/>
                </a:tc>
                <a:tc>
                  <a:txBody>
                    <a:bodyPr/>
                    <a:lstStyle/>
                    <a:p>
                      <a:pPr algn="ctr"/>
                      <a:r>
                        <a:rPr lang="en-US" dirty="0"/>
                        <a:t>Medial or lateral planter neuritis </a:t>
                      </a:r>
                    </a:p>
                  </a:txBody>
                  <a:tcPr marL="87464" marR="87464" anchor="ctr"/>
                </a:tc>
                <a:extLst>
                  <a:ext uri="{0D108BD9-81ED-4DB2-BD59-A6C34878D82A}">
                    <a16:rowId xmlns:a16="http://schemas.microsoft.com/office/drawing/2014/main" val="1395704028"/>
                  </a:ext>
                </a:extLst>
              </a:tr>
              <a:tr h="534670">
                <a:tc>
                  <a:txBody>
                    <a:bodyPr/>
                    <a:lstStyle/>
                    <a:p>
                      <a:pPr algn="ctr"/>
                      <a:endParaRPr lang="en-US" dirty="0"/>
                    </a:p>
                  </a:txBody>
                  <a:tcPr marL="87464" marR="87464" anchor="ctr"/>
                </a:tc>
                <a:tc>
                  <a:txBody>
                    <a:bodyPr/>
                    <a:lstStyle/>
                    <a:p>
                      <a:pPr algn="ctr"/>
                      <a:r>
                        <a:rPr lang="en-US" dirty="0"/>
                        <a:t>Bone cyst</a:t>
                      </a:r>
                    </a:p>
                  </a:txBody>
                  <a:tcPr marL="87464" marR="87464" anchor="ctr"/>
                </a:tc>
                <a:tc>
                  <a:txBody>
                    <a:bodyPr/>
                    <a:lstStyle/>
                    <a:p>
                      <a:pPr algn="ctr"/>
                      <a:endParaRPr lang="en-US" dirty="0"/>
                    </a:p>
                  </a:txBody>
                  <a:tcPr marL="87464" marR="87464"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Foreign body</a:t>
                      </a:r>
                    </a:p>
                    <a:p>
                      <a:pPr algn="ctr"/>
                      <a:endParaRPr lang="en-US" dirty="0"/>
                    </a:p>
                  </a:txBody>
                  <a:tcPr marL="87464" marR="87464" anchor="ctr"/>
                </a:tc>
                <a:tc>
                  <a:txBody>
                    <a:bodyPr/>
                    <a:lstStyle/>
                    <a:p>
                      <a:pPr algn="ctr"/>
                      <a:endParaRPr lang="en-US" dirty="0"/>
                    </a:p>
                  </a:txBody>
                  <a:tcPr marL="87464" marR="87464" anchor="ctr"/>
                </a:tc>
                <a:extLst>
                  <a:ext uri="{0D108BD9-81ED-4DB2-BD59-A6C34878D82A}">
                    <a16:rowId xmlns:a16="http://schemas.microsoft.com/office/drawing/2014/main" val="1358564177"/>
                  </a:ext>
                </a:extLst>
              </a:tr>
              <a:tr h="534670">
                <a:tc>
                  <a:txBody>
                    <a:bodyPr/>
                    <a:lstStyle/>
                    <a:p>
                      <a:pPr algn="ctr"/>
                      <a:r>
                        <a:rPr lang="en-US" dirty="0"/>
                        <a:t>                        </a:t>
                      </a:r>
                    </a:p>
                  </a:txBody>
                  <a:tcPr marL="87464" marR="87464" anchor="ctr"/>
                </a:tc>
                <a:tc>
                  <a:txBody>
                    <a:bodyPr/>
                    <a:lstStyle/>
                    <a:p>
                      <a:pPr algn="ctr"/>
                      <a:r>
                        <a:rPr lang="en-US" dirty="0"/>
                        <a:t>Calcaneal stress   fracture </a:t>
                      </a:r>
                    </a:p>
                    <a:p>
                      <a:pPr algn="ctr"/>
                      <a:endParaRPr lang="en-US" dirty="0"/>
                    </a:p>
                    <a:p>
                      <a:pPr algn="ctr"/>
                      <a:r>
                        <a:rPr lang="en-US" dirty="0"/>
                        <a:t>Achilles tendinitis </a:t>
                      </a:r>
                    </a:p>
                  </a:txBody>
                  <a:tcPr marL="87464" marR="87464" anchor="ctr"/>
                </a:tc>
                <a:tc>
                  <a:txBody>
                    <a:bodyPr/>
                    <a:lstStyle/>
                    <a:p>
                      <a:pPr marL="0" algn="ctr" defTabSz="914400" rtl="1" eaLnBrk="1" latinLnBrk="0" hangingPunct="1"/>
                      <a:endParaRPr lang="en-US" dirty="0"/>
                    </a:p>
                  </a:txBody>
                  <a:tcPr marL="87464" marR="87464" anchor="ctr"/>
                </a:tc>
                <a:tc>
                  <a:txBody>
                    <a:bodyPr/>
                    <a:lstStyle/>
                    <a:p>
                      <a:pPr algn="ctr"/>
                      <a:endParaRPr lang="en-US" dirty="0"/>
                    </a:p>
                  </a:txBody>
                  <a:tcPr marL="87464" marR="87464" anchor="ctr"/>
                </a:tc>
                <a:tc>
                  <a:txBody>
                    <a:bodyPr/>
                    <a:lstStyle/>
                    <a:p>
                      <a:pPr marL="0" algn="ctr" defTabSz="914400" rtl="1" eaLnBrk="1" latinLnBrk="0" hangingPunct="1"/>
                      <a:endParaRPr lang="en-US" dirty="0"/>
                    </a:p>
                  </a:txBody>
                  <a:tcPr marL="87464" marR="87464" anchor="ctr"/>
                </a:tc>
                <a:extLst>
                  <a:ext uri="{0D108BD9-81ED-4DB2-BD59-A6C34878D82A}">
                    <a16:rowId xmlns:a16="http://schemas.microsoft.com/office/drawing/2014/main" val="2027840364"/>
                  </a:ext>
                </a:extLst>
              </a:tr>
            </a:tbl>
          </a:graphicData>
        </a:graphic>
      </p:graphicFrame>
      <p:sp>
        <p:nvSpPr>
          <p:cNvPr id="6" name="Footer Placeholder 5">
            <a:extLst>
              <a:ext uri="{FF2B5EF4-FFF2-40B4-BE49-F238E27FC236}">
                <a16:creationId xmlns:a16="http://schemas.microsoft.com/office/drawing/2014/main" id="{1011E6AD-E6EE-4A80-8931-5E7F66D2AEC7}"/>
              </a:ext>
            </a:extLst>
          </p:cNvPr>
          <p:cNvSpPr>
            <a:spLocks noGrp="1"/>
          </p:cNvSpPr>
          <p:nvPr>
            <p:ph type="ftr" sz="quarter" idx="11"/>
          </p:nvPr>
        </p:nvSpPr>
        <p:spPr/>
        <p:txBody>
          <a:bodyPr/>
          <a:lstStyle/>
          <a:p>
            <a:r>
              <a:rPr lang="en-US" dirty="0"/>
              <a:t>Differential diagnosis </a:t>
            </a:r>
          </a:p>
        </p:txBody>
      </p:sp>
      <p:sp>
        <p:nvSpPr>
          <p:cNvPr id="7" name="Slide Number Placeholder 6">
            <a:extLst>
              <a:ext uri="{FF2B5EF4-FFF2-40B4-BE49-F238E27FC236}">
                <a16:creationId xmlns:a16="http://schemas.microsoft.com/office/drawing/2014/main" id="{E7BA18D9-DF9D-45C8-A71D-661F2BD20474}"/>
              </a:ext>
            </a:extLst>
          </p:cNvPr>
          <p:cNvSpPr>
            <a:spLocks noGrp="1"/>
          </p:cNvSpPr>
          <p:nvPr>
            <p:ph type="sldNum" sz="quarter" idx="12"/>
          </p:nvPr>
        </p:nvSpPr>
        <p:spPr/>
        <p:txBody>
          <a:bodyPr/>
          <a:lstStyle/>
          <a:p>
            <a:fld id="{28844951-7827-47D4-8276-7DDE1FA7D85A}" type="slidenum">
              <a:rPr lang="en-US" smtClean="0"/>
              <a:pPr/>
              <a:t>9</a:t>
            </a:fld>
            <a:endParaRPr lang="en-US"/>
          </a:p>
        </p:txBody>
      </p:sp>
    </p:spTree>
    <p:extLst>
      <p:ext uri="{BB962C8B-B14F-4D97-AF65-F5344CB8AC3E}">
        <p14:creationId xmlns:p14="http://schemas.microsoft.com/office/powerpoint/2010/main" val="2262191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F4A91D7-A258-5264-B733-77C1BFB8E1DE}"/>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38F0FED2-747E-91B2-98A8-2B6A4922395B}"/>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4AED7028-13CA-F15D-DD42-AC2CA2601DC4}"/>
              </a:ext>
            </a:extLst>
          </p:cNvPr>
          <p:cNvSpPr>
            <a:spLocks noGrp="1"/>
          </p:cNvSpPr>
          <p:nvPr>
            <p:ph type="sldNum" sz="quarter" idx="12"/>
          </p:nvPr>
        </p:nvSpPr>
        <p:spPr/>
        <p:txBody>
          <a:bodyPr/>
          <a:lstStyle/>
          <a:p>
            <a:fld id="{28844951-7827-47D4-8276-7DDE1FA7D85A}" type="slidenum">
              <a:rPr lang="en-US" smtClean="0"/>
              <a:t>10</a:t>
            </a:fld>
            <a:endParaRPr lang="en-US"/>
          </a:p>
        </p:txBody>
      </p:sp>
      <p:sp>
        <p:nvSpPr>
          <p:cNvPr id="2" name="Title 1">
            <a:extLst>
              <a:ext uri="{FF2B5EF4-FFF2-40B4-BE49-F238E27FC236}">
                <a16:creationId xmlns:a16="http://schemas.microsoft.com/office/drawing/2014/main" id="{EA34ADAF-351C-9F16-A1CF-B62C48B3194C}"/>
              </a:ext>
            </a:extLst>
          </p:cNvPr>
          <p:cNvSpPr>
            <a:spLocks noGrp="1"/>
          </p:cNvSpPr>
          <p:nvPr>
            <p:ph type="title"/>
          </p:nvPr>
        </p:nvSpPr>
        <p:spPr/>
        <p:txBody>
          <a:bodyPr/>
          <a:lstStyle/>
          <a:p>
            <a:endParaRPr lang="en-JO"/>
          </a:p>
        </p:txBody>
      </p:sp>
      <p:sp>
        <p:nvSpPr>
          <p:cNvPr id="7" name="TextBox 6">
            <a:extLst>
              <a:ext uri="{FF2B5EF4-FFF2-40B4-BE49-F238E27FC236}">
                <a16:creationId xmlns:a16="http://schemas.microsoft.com/office/drawing/2014/main" id="{079468FC-8821-9549-3044-68E7CE131FCE}"/>
              </a:ext>
            </a:extLst>
          </p:cNvPr>
          <p:cNvSpPr txBox="1"/>
          <p:nvPr/>
        </p:nvSpPr>
        <p:spPr>
          <a:xfrm>
            <a:off x="1348154" y="3244334"/>
            <a:ext cx="9554308" cy="738664"/>
          </a:xfrm>
          <a:prstGeom prst="rect">
            <a:avLst/>
          </a:prstGeom>
          <a:noFill/>
        </p:spPr>
        <p:txBody>
          <a:bodyPr wrap="square">
            <a:spAutoFit/>
          </a:bodyPr>
          <a:lstStyle/>
          <a:p>
            <a:r>
              <a:rPr lang="en-US" sz="2400" dirty="0">
                <a:solidFill>
                  <a:schemeClr val="tx1"/>
                </a:solidFill>
                <a:latin typeface="Times New Roman" panose="02020603050405020304" pitchFamily="18" charset="0"/>
                <a:cs typeface="Times New Roman" panose="02020603050405020304" pitchFamily="18" charset="0"/>
              </a:rPr>
              <a:t>So, from patient complain and history you suspect </a:t>
            </a:r>
            <a:r>
              <a:rPr lang="en-US" sz="2400" dirty="0"/>
              <a:t>Planter fasciitis</a:t>
            </a:r>
          </a:p>
          <a:p>
            <a:endParaRPr lang="en-JO" dirty="0"/>
          </a:p>
        </p:txBody>
      </p:sp>
    </p:spTree>
    <p:extLst>
      <p:ext uri="{BB962C8B-B14F-4D97-AF65-F5344CB8AC3E}">
        <p14:creationId xmlns:p14="http://schemas.microsoft.com/office/powerpoint/2010/main" val="2639302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697019-81B8-AE3B-3900-0EF84AA303E5}"/>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id="{4AA6B429-EED7-EBE8-2F47-C152EE214DB4}"/>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1942E931-7C49-4C5B-E44F-881E6D271349}"/>
              </a:ext>
            </a:extLst>
          </p:cNvPr>
          <p:cNvSpPr>
            <a:spLocks noGrp="1"/>
          </p:cNvSpPr>
          <p:nvPr>
            <p:ph type="sldNum" sz="quarter" idx="12"/>
          </p:nvPr>
        </p:nvSpPr>
        <p:spPr/>
        <p:txBody>
          <a:bodyPr/>
          <a:lstStyle/>
          <a:p>
            <a:fld id="{28844951-7827-47D4-8276-7DDE1FA7D85A}" type="slidenum">
              <a:rPr lang="en-US" smtClean="0"/>
              <a:t>11</a:t>
            </a:fld>
            <a:endParaRPr lang="en-US"/>
          </a:p>
        </p:txBody>
      </p:sp>
      <p:pic>
        <p:nvPicPr>
          <p:cNvPr id="2050" name="Picture 2" descr="Foot and ankle anatomy explained by surgeon Andy Hughes">
            <a:extLst>
              <a:ext uri="{FF2B5EF4-FFF2-40B4-BE49-F238E27FC236}">
                <a16:creationId xmlns:a16="http://schemas.microsoft.com/office/drawing/2014/main" id="{2544394E-8805-9393-0D9A-22DE500564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614" y="0"/>
            <a:ext cx="1221377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834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diagram of a foot and foot bones&#10;&#10;Description automatically generated">
            <a:extLst>
              <a:ext uri="{FF2B5EF4-FFF2-40B4-BE49-F238E27FC236}">
                <a16:creationId xmlns:a16="http://schemas.microsoft.com/office/drawing/2014/main" id="{69D27C6D-3F61-8BDA-E544-2B0D329F8F86}"/>
              </a:ext>
            </a:extLst>
          </p:cNvPr>
          <p:cNvPicPr>
            <a:picLocks noChangeAspect="1"/>
          </p:cNvPicPr>
          <p:nvPr/>
        </p:nvPicPr>
        <p:blipFill rotWithShape="1">
          <a:blip r:embed="rId2"/>
          <a:srcRect r="17334"/>
          <a:stretch/>
        </p:blipFill>
        <p:spPr>
          <a:xfrm>
            <a:off x="20" y="-63489"/>
            <a:ext cx="12191980" cy="6857989"/>
          </a:xfrm>
          <a:prstGeom prst="rect">
            <a:avLst/>
          </a:prstGeom>
        </p:spPr>
      </p:pic>
      <p:sp>
        <p:nvSpPr>
          <p:cNvPr id="2" name="Title 1">
            <a:extLst>
              <a:ext uri="{FF2B5EF4-FFF2-40B4-BE49-F238E27FC236}">
                <a16:creationId xmlns:a16="http://schemas.microsoft.com/office/drawing/2014/main" id="{B1972D60-6503-85BD-9645-4AF3081F15FE}"/>
              </a:ext>
            </a:extLst>
          </p:cNvPr>
          <p:cNvSpPr>
            <a:spLocks noGrp="1"/>
          </p:cNvSpPr>
          <p:nvPr>
            <p:ph type="title"/>
          </p:nvPr>
        </p:nvSpPr>
        <p:spPr>
          <a:xfrm>
            <a:off x="838199" y="3888357"/>
            <a:ext cx="6826067" cy="2374287"/>
          </a:xfrm>
        </p:spPr>
        <p:txBody>
          <a:bodyPr vert="horz" lIns="91440" tIns="45720" rIns="91440" bIns="45720" rtlCol="0" anchor="ctr">
            <a:normAutofit/>
          </a:bodyPr>
          <a:lstStyle/>
          <a:p>
            <a:r>
              <a:rPr lang="en-US" sz="4400">
                <a:ln w="9525" cap="flat" cmpd="sng" algn="ctr">
                  <a:noFill/>
                  <a:prstDash val="solid"/>
                  <a:round/>
                  <a:headEnd type="none" w="med" len="med"/>
                  <a:tailEnd type="none" w="med" len="med"/>
                </a:ln>
                <a:solidFill>
                  <a:srgbClr val="FFFFFF"/>
                </a:solidFill>
                <a:sym typeface="Wingdings"/>
              </a:rPr>
              <a:t>
</a:t>
            </a:r>
            <a:br>
              <a:rPr lang="en-US" sz="4400">
                <a:ln w="9525" cap="flat" cmpd="sng" algn="ctr">
                  <a:noFill/>
                  <a:prstDash val="solid"/>
                  <a:round/>
                  <a:headEnd type="none" w="med" len="med"/>
                  <a:tailEnd type="none" w="med" len="med"/>
                </a:ln>
                <a:solidFill>
                  <a:srgbClr val="FFFFFF"/>
                </a:solidFill>
                <a:sym typeface="Wingdings"/>
              </a:rPr>
            </a:br>
            <a:endParaRPr lang="en-US" sz="4400">
              <a:solidFill>
                <a:srgbClr val="FFFFFF"/>
              </a:solidFill>
            </a:endParaRPr>
          </a:p>
        </p:txBody>
      </p:sp>
      <p:sp>
        <p:nvSpPr>
          <p:cNvPr id="3" name="Text Placeholder 2">
            <a:extLst>
              <a:ext uri="{FF2B5EF4-FFF2-40B4-BE49-F238E27FC236}">
                <a16:creationId xmlns:a16="http://schemas.microsoft.com/office/drawing/2014/main" id="{80E5889E-93C0-4C06-DBF5-037172B90FB5}"/>
              </a:ext>
            </a:extLst>
          </p:cNvPr>
          <p:cNvSpPr>
            <a:spLocks noGrp="1"/>
          </p:cNvSpPr>
          <p:nvPr>
            <p:ph type="body" idx="1"/>
          </p:nvPr>
        </p:nvSpPr>
        <p:spPr>
          <a:xfrm>
            <a:off x="201479" y="340963"/>
            <a:ext cx="11304722" cy="1208868"/>
          </a:xfrm>
        </p:spPr>
        <p:txBody>
          <a:bodyPr vert="horz" lIns="91440" tIns="45720" rIns="91440" bIns="45720" rtlCol="0" anchor="ctr">
            <a:normAutofit/>
          </a:bodyPr>
          <a:lstStyle/>
          <a:p>
            <a:r>
              <a:rPr lang="en-US" sz="2200" kern="1200" dirty="0">
                <a:ln w="9525" cap="flat" cmpd="sng" algn="ctr">
                  <a:noFill/>
                  <a:prstDash val="solid"/>
                  <a:round/>
                  <a:headEnd type="none" w="med" len="med"/>
                  <a:tailEnd type="none" w="med" len="med"/>
                </a:ln>
                <a:solidFill>
                  <a:schemeClr val="tx1">
                    <a:lumMod val="95000"/>
                    <a:lumOff val="5000"/>
                  </a:schemeClr>
                </a:solidFill>
                <a:latin typeface="+mn-lt"/>
                <a:ea typeface="+mn-ea"/>
                <a:cs typeface="+mn-cs"/>
                <a:sym typeface="Wingdings"/>
              </a:rPr>
              <a:t>The plantar fascia, which spans the bottom of the foot, is a tense band of connective tissue that acts like the string on a bow to help maintain the arch.</a:t>
            </a:r>
            <a:endParaRPr lang="en-US" sz="2200" kern="1200" dirty="0">
              <a:solidFill>
                <a:schemeClr val="tx1">
                  <a:lumMod val="95000"/>
                  <a:lumOff val="5000"/>
                </a:schemeClr>
              </a:solidFill>
              <a:latin typeface="+mn-lt"/>
              <a:ea typeface="+mn-ea"/>
              <a:cs typeface="+mn-cs"/>
            </a:endParaRPr>
          </a:p>
        </p:txBody>
      </p:sp>
      <p:sp>
        <p:nvSpPr>
          <p:cNvPr id="4" name="Date Placeholder 3">
            <a:extLst>
              <a:ext uri="{FF2B5EF4-FFF2-40B4-BE49-F238E27FC236}">
                <a16:creationId xmlns:a16="http://schemas.microsoft.com/office/drawing/2014/main" id="{C2168B72-0793-D34C-6696-324C1E7F4099}"/>
              </a:ext>
            </a:extLst>
          </p:cNvPr>
          <p:cNvSpPr>
            <a:spLocks noGrp="1"/>
          </p:cNvSpPr>
          <p:nvPr>
            <p:ph type="dt" sz="half" idx="10"/>
          </p:nvPr>
        </p:nvSpPr>
        <p:spPr/>
        <p:txBody>
          <a:bodyPr vert="horz" lIns="91440" tIns="45720" rIns="91440" bIns="45720" rtlCol="0" anchor="ctr">
            <a:normAutofit/>
          </a:bodyPr>
          <a:lstStyle/>
          <a:p>
            <a:pPr>
              <a:spcAft>
                <a:spcPts val="600"/>
              </a:spcAft>
            </a:pPr>
            <a:endParaRPr lang="en-US" dirty="0"/>
          </a:p>
        </p:txBody>
      </p:sp>
      <p:sp>
        <p:nvSpPr>
          <p:cNvPr id="5" name="Footer Placeholder 4">
            <a:extLst>
              <a:ext uri="{FF2B5EF4-FFF2-40B4-BE49-F238E27FC236}">
                <a16:creationId xmlns:a16="http://schemas.microsoft.com/office/drawing/2014/main" id="{A66C4B0D-9EDE-5E7C-25DD-D46629D26BC5}"/>
              </a:ext>
            </a:extLst>
          </p:cNvPr>
          <p:cNvSpPr>
            <a:spLocks noGrp="1"/>
          </p:cNvSpPr>
          <p:nvPr>
            <p:ph type="ftr" sz="quarter" idx="11"/>
          </p:nvPr>
        </p:nvSpPr>
        <p:spPr/>
        <p:txBody>
          <a:bodyPr vert="horz" lIns="91440" tIns="45720" rIns="91440" bIns="45720" rtlCol="0" anchor="ctr">
            <a:normAutofit/>
          </a:bodyPr>
          <a:lstStyle/>
          <a:p>
            <a:pPr>
              <a:spcAft>
                <a:spcPts val="600"/>
              </a:spcAft>
            </a:pPr>
            <a:r>
              <a:rPr lang="en-US" kern="1200" cap="all" spc="150" baseline="0">
                <a:latin typeface="+mn-lt"/>
                <a:ea typeface="+mn-ea"/>
                <a:cs typeface="+mn-cs"/>
              </a:rPr>
              <a:t>Anatomy of fascia plantares </a:t>
            </a:r>
          </a:p>
        </p:txBody>
      </p:sp>
      <p:sp>
        <p:nvSpPr>
          <p:cNvPr id="6" name="Slide Number Placeholder 5">
            <a:extLst>
              <a:ext uri="{FF2B5EF4-FFF2-40B4-BE49-F238E27FC236}">
                <a16:creationId xmlns:a16="http://schemas.microsoft.com/office/drawing/2014/main" id="{87DA5EE2-A05C-1218-C0B0-889582909E62}"/>
              </a:ext>
            </a:extLst>
          </p:cNvPr>
          <p:cNvSpPr>
            <a:spLocks noGrp="1"/>
          </p:cNvSpPr>
          <p:nvPr>
            <p:ph type="sldNum" sz="quarter" idx="12"/>
          </p:nvPr>
        </p:nvSpPr>
        <p:spPr/>
        <p:txBody>
          <a:bodyPr vert="horz" lIns="91440" tIns="45720" rIns="91440" bIns="45720" rtlCol="0" anchor="ctr">
            <a:normAutofit/>
          </a:bodyPr>
          <a:lstStyle/>
          <a:p>
            <a:pPr>
              <a:spcAft>
                <a:spcPts val="600"/>
              </a:spcAft>
            </a:pPr>
            <a:fld id="{28844951-7827-47D4-8276-7DDE1FA7D85A}" type="slidenum">
              <a:rPr lang="en-US" smtClean="0"/>
              <a:pPr>
                <a:spcAft>
                  <a:spcPts val="600"/>
                </a:spcAft>
              </a:pPr>
              <a:t>12</a:t>
            </a:fld>
            <a:endParaRPr lang="en-US"/>
          </a:p>
        </p:txBody>
      </p:sp>
    </p:spTree>
    <p:extLst>
      <p:ext uri="{BB962C8B-B14F-4D97-AF65-F5344CB8AC3E}">
        <p14:creationId xmlns:p14="http://schemas.microsoft.com/office/powerpoint/2010/main" val="2752229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805999-74F6-46EA-230F-0F42354AF817}"/>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D288B524-77A8-6A14-827B-E467BF839A5A}"/>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A8ED93-E428-855F-5B3B-3B5197CCB9FB}"/>
              </a:ext>
            </a:extLst>
          </p:cNvPr>
          <p:cNvSpPr>
            <a:spLocks noGrp="1"/>
          </p:cNvSpPr>
          <p:nvPr>
            <p:ph type="sldNum" sz="quarter" idx="12"/>
          </p:nvPr>
        </p:nvSpPr>
        <p:spPr/>
        <p:txBody>
          <a:bodyPr/>
          <a:lstStyle/>
          <a:p>
            <a:fld id="{28844951-7827-47D4-8276-7DDE1FA7D85A}" type="slidenum">
              <a:rPr lang="en-US" smtClean="0"/>
              <a:t>13</a:t>
            </a:fld>
            <a:endParaRPr lang="en-US"/>
          </a:p>
        </p:txBody>
      </p:sp>
      <p:pic>
        <p:nvPicPr>
          <p:cNvPr id="1026" name="Picture 2" descr="Plantar fasciitis - Symptoms and causes - Mayo Clinic">
            <a:extLst>
              <a:ext uri="{FF2B5EF4-FFF2-40B4-BE49-F238E27FC236}">
                <a16:creationId xmlns:a16="http://schemas.microsoft.com/office/drawing/2014/main" id="{EA01AB4F-C1E5-E1B1-91E2-8E665EFBDD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2800" y="342900"/>
            <a:ext cx="8026400"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226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ABA94CC-2803-437F-B79F-A5067E28041B}"/>
              </a:ext>
            </a:extLst>
          </p:cNvPr>
          <p:cNvSpPr>
            <a:spLocks noGrp="1"/>
          </p:cNvSpPr>
          <p:nvPr>
            <p:ph sz="half" idx="2"/>
          </p:nvPr>
        </p:nvSpPr>
        <p:spPr>
          <a:xfrm>
            <a:off x="839788" y="1907008"/>
            <a:ext cx="5157787" cy="4099775"/>
          </a:xfrm>
          <a:blipFill>
            <a:blip r:embed="rId2"/>
            <a:tile tx="0" ty="0" sx="100000" sy="100000" flip="none" algn="tl"/>
          </a:blipFill>
        </p:spPr>
        <p:txBody>
          <a:bodyPr>
            <a:normAutofit/>
          </a:bodyPr>
          <a:lstStyle/>
          <a:p>
            <a:r>
              <a:rPr lang="en-US" sz="2000" b="0" i="1" u="none" strike="noStrike" dirty="0">
                <a:solidFill>
                  <a:srgbClr val="343536"/>
                </a:solidFill>
                <a:effectLst/>
                <a:latin typeface="Times New Roman" panose="02020603050405020304" pitchFamily="18" charset="0"/>
                <a:cs typeface="Times New Roman" panose="02020603050405020304" pitchFamily="18" charset="0"/>
              </a:rPr>
              <a:t>Plantar fasciitis is the most common cause of heel pain.</a:t>
            </a:r>
          </a:p>
          <a:p>
            <a:r>
              <a:rPr lang="en-US" sz="2000" b="0" i="0" u="none" strike="noStrike" dirty="0">
                <a:solidFill>
                  <a:srgbClr val="343536"/>
                </a:solidFill>
                <a:effectLst/>
                <a:latin typeface="Times New Roman" panose="02020603050405020304" pitchFamily="18" charset="0"/>
                <a:cs typeface="Times New Roman" panose="02020603050405020304" pitchFamily="18" charset="0"/>
              </a:rPr>
              <a:t> Each year, an estimated 2 million Americans are affected, resulting in more than 1 million clinician visits. </a:t>
            </a:r>
          </a:p>
          <a:p>
            <a:r>
              <a:rPr lang="en-US" sz="2000" b="0" i="0" u="none" strike="noStrike" dirty="0">
                <a:solidFill>
                  <a:srgbClr val="343536"/>
                </a:solidFill>
                <a:effectLst/>
                <a:latin typeface="Times New Roman" panose="02020603050405020304" pitchFamily="18" charset="0"/>
                <a:cs typeface="Times New Roman" panose="02020603050405020304" pitchFamily="18" charset="0"/>
              </a:rPr>
              <a:t>Risks factors include pes planus as well as pes cavus foot types, obesity, limb length discrepancy, Achilles tendon tightness, and occupations that require prolonged standing or walking</a:t>
            </a:r>
            <a:r>
              <a:rPr lang="en-US" b="0" i="0" u="none" strike="noStrike" dirty="0">
                <a:solidFill>
                  <a:srgbClr val="343536"/>
                </a:solidFill>
                <a:effectLst/>
                <a:latin typeface="Source Sans Pro" panose="020B0503030403020204" pitchFamily="34" charset="0"/>
              </a:rPr>
              <a:t>.</a:t>
            </a:r>
            <a:endParaRPr lang="en-US" dirty="0"/>
          </a:p>
        </p:txBody>
      </p:sp>
      <p:sp>
        <p:nvSpPr>
          <p:cNvPr id="6" name="Content Placeholder 5">
            <a:extLst>
              <a:ext uri="{FF2B5EF4-FFF2-40B4-BE49-F238E27FC236}">
                <a16:creationId xmlns:a16="http://schemas.microsoft.com/office/drawing/2014/main" id="{9397F57A-AEBE-465C-9EF7-E78B1CDEC7A3}"/>
              </a:ext>
            </a:extLst>
          </p:cNvPr>
          <p:cNvSpPr>
            <a:spLocks noGrp="1"/>
          </p:cNvSpPr>
          <p:nvPr>
            <p:ph sz="quarter" idx="4"/>
          </p:nvPr>
        </p:nvSpPr>
        <p:spPr>
          <a:xfrm>
            <a:off x="6172200" y="1849542"/>
            <a:ext cx="5183188" cy="4157242"/>
          </a:xfrm>
          <a:solidFill>
            <a:schemeClr val="bg1">
              <a:lumMod val="65000"/>
            </a:schemeClr>
          </a:solidFill>
          <a:ln>
            <a:solidFill>
              <a:schemeClr val="accent1"/>
            </a:solidFill>
          </a:ln>
        </p:spPr>
        <p:txBody>
          <a:bodyPr>
            <a:normAutofit/>
          </a:bodyPr>
          <a:lstStyle/>
          <a:p>
            <a:r>
              <a:rPr lang="en-US" sz="2000" b="0" i="0" u="none" strike="noStrike" dirty="0">
                <a:solidFill>
                  <a:srgbClr val="343536"/>
                </a:solidFill>
                <a:effectLst/>
                <a:latin typeface="Times New Roman" panose="02020603050405020304" pitchFamily="18" charset="0"/>
                <a:cs typeface="Times New Roman" panose="02020603050405020304" pitchFamily="18" charset="0"/>
              </a:rPr>
              <a:t>The chief complaint is typically sharp and stabbing heel pain that is </a:t>
            </a:r>
            <a:r>
              <a:rPr lang="en-US" sz="2000" b="0" i="1" u="none" strike="noStrike" dirty="0">
                <a:solidFill>
                  <a:srgbClr val="343536"/>
                </a:solidFill>
                <a:effectLst/>
                <a:latin typeface="Times New Roman" panose="02020603050405020304" pitchFamily="18" charset="0"/>
                <a:cs typeface="Times New Roman" panose="02020603050405020304" pitchFamily="18" charset="0"/>
              </a:rPr>
              <a:t>most severe in the morning</a:t>
            </a:r>
            <a:r>
              <a:rPr lang="en-US" sz="2000" b="0" i="0" u="none" strike="noStrike" dirty="0">
                <a:solidFill>
                  <a:srgbClr val="343536"/>
                </a:solidFill>
                <a:effectLst/>
                <a:latin typeface="Times New Roman" panose="02020603050405020304" pitchFamily="18" charset="0"/>
                <a:cs typeface="Times New Roman" panose="02020603050405020304" pitchFamily="18" charset="0"/>
              </a:rPr>
              <a:t> or </a:t>
            </a:r>
            <a:r>
              <a:rPr lang="en-US" sz="2000" b="0" i="1" u="none" strike="noStrike" dirty="0">
                <a:solidFill>
                  <a:srgbClr val="343536"/>
                </a:solidFill>
                <a:effectLst/>
                <a:latin typeface="Times New Roman" panose="02020603050405020304" pitchFamily="18" charset="0"/>
                <a:cs typeface="Times New Roman" panose="02020603050405020304" pitchFamily="18" charset="0"/>
              </a:rPr>
              <a:t>standing after rest</a:t>
            </a:r>
            <a:r>
              <a:rPr lang="en-US" sz="2000" b="0" i="0" u="none" strike="noStrike" dirty="0">
                <a:solidFill>
                  <a:srgbClr val="343536"/>
                </a:solidFill>
                <a:effectLst/>
                <a:latin typeface="Times New Roman" panose="02020603050405020304" pitchFamily="18" charset="0"/>
                <a:cs typeface="Times New Roman" panose="02020603050405020304" pitchFamily="18" charset="0"/>
              </a:rPr>
              <a:t>. </a:t>
            </a:r>
          </a:p>
          <a:p>
            <a:r>
              <a:rPr lang="en-US" sz="2000" b="0" i="0" u="none" strike="noStrike" dirty="0">
                <a:solidFill>
                  <a:srgbClr val="343536"/>
                </a:solidFill>
                <a:effectLst/>
                <a:latin typeface="Times New Roman" panose="02020603050405020304" pitchFamily="18" charset="0"/>
                <a:cs typeface="Times New Roman" panose="02020603050405020304" pitchFamily="18" charset="0"/>
              </a:rPr>
              <a:t>The pain usually improves with ambulation but may worsen after activity or at the end of the day</a:t>
            </a:r>
          </a:p>
          <a:p>
            <a:r>
              <a:rPr lang="en-US" sz="2000" b="0" i="0" u="none" strike="noStrike" dirty="0">
                <a:solidFill>
                  <a:srgbClr val="343536"/>
                </a:solidFill>
                <a:effectLst/>
                <a:latin typeface="Times New Roman" panose="02020603050405020304" pitchFamily="18" charset="0"/>
                <a:cs typeface="Times New Roman" panose="02020603050405020304" pitchFamily="18" charset="0"/>
              </a:rPr>
              <a:t> there is localized tenderness upon palpation of the medial calcaneal tubercle. Passive dorsiflexion of the hallux may cause pain or discomfort in the plantar fascia. </a:t>
            </a:r>
            <a:endParaRPr lang="en-US" sz="2000" dirty="0">
              <a:latin typeface="Times New Roman" panose="02020603050405020304" pitchFamily="18" charset="0"/>
              <a:cs typeface="Times New Roman" panose="02020603050405020304" pitchFamily="18" charset="0"/>
            </a:endParaRPr>
          </a:p>
        </p:txBody>
      </p:sp>
      <p:sp>
        <p:nvSpPr>
          <p:cNvPr id="7" name="Date Placeholder 6">
            <a:extLst>
              <a:ext uri="{FF2B5EF4-FFF2-40B4-BE49-F238E27FC236}">
                <a16:creationId xmlns:a16="http://schemas.microsoft.com/office/drawing/2014/main" id="{A7FD409D-82CA-4A05-9EF1-71EEFF9420DE}"/>
              </a:ext>
            </a:extLst>
          </p:cNvPr>
          <p:cNvSpPr>
            <a:spLocks noGrp="1"/>
          </p:cNvSpPr>
          <p:nvPr>
            <p:ph type="dt" sz="half" idx="10"/>
          </p:nvPr>
        </p:nvSpPr>
        <p:spPr/>
        <p:txBody>
          <a:bodyPr/>
          <a:lstStyle/>
          <a:p>
            <a:endParaRPr lang="en-US" dirty="0"/>
          </a:p>
          <a:p>
            <a:endParaRPr lang="en-US" dirty="0"/>
          </a:p>
        </p:txBody>
      </p:sp>
      <p:sp>
        <p:nvSpPr>
          <p:cNvPr id="8" name="Footer Placeholder 7">
            <a:extLst>
              <a:ext uri="{FF2B5EF4-FFF2-40B4-BE49-F238E27FC236}">
                <a16:creationId xmlns:a16="http://schemas.microsoft.com/office/drawing/2014/main" id="{CDD187DA-D1E6-4203-8426-B028CDCA5BAF}"/>
              </a:ext>
            </a:extLst>
          </p:cNvPr>
          <p:cNvSpPr>
            <a:spLocks noGrp="1"/>
          </p:cNvSpPr>
          <p:nvPr>
            <p:ph type="ftr" sz="quarter" idx="11"/>
          </p:nvPr>
        </p:nvSpPr>
        <p:spPr/>
        <p:txBody>
          <a:bodyPr/>
          <a:lstStyle/>
          <a:p>
            <a:r>
              <a:rPr lang="en-US" dirty="0"/>
              <a:t>Clinical finding </a:t>
            </a:r>
          </a:p>
        </p:txBody>
      </p:sp>
      <p:sp>
        <p:nvSpPr>
          <p:cNvPr id="9" name="Slide Number Placeholder 8">
            <a:extLst>
              <a:ext uri="{FF2B5EF4-FFF2-40B4-BE49-F238E27FC236}">
                <a16:creationId xmlns:a16="http://schemas.microsoft.com/office/drawing/2014/main" id="{7BD57D52-635E-45A8-AB12-6DAF783169CA}"/>
              </a:ext>
            </a:extLst>
          </p:cNvPr>
          <p:cNvSpPr>
            <a:spLocks noGrp="1"/>
          </p:cNvSpPr>
          <p:nvPr>
            <p:ph type="sldNum" sz="quarter" idx="12"/>
          </p:nvPr>
        </p:nvSpPr>
        <p:spPr/>
        <p:txBody>
          <a:bodyPr/>
          <a:lstStyle/>
          <a:p>
            <a:fld id="{28844951-7827-47D4-8276-7DDE1FA7D85A}" type="slidenum">
              <a:rPr lang="en-US" smtClean="0"/>
              <a:pPr/>
              <a:t>14</a:t>
            </a:fld>
            <a:endParaRPr lang="en-US"/>
          </a:p>
        </p:txBody>
      </p:sp>
      <p:sp>
        <p:nvSpPr>
          <p:cNvPr id="2" name="Title 1">
            <a:extLst>
              <a:ext uri="{FF2B5EF4-FFF2-40B4-BE49-F238E27FC236}">
                <a16:creationId xmlns:a16="http://schemas.microsoft.com/office/drawing/2014/main" id="{D78518F4-D13C-40F3-9843-13BBC3B8BDCF}"/>
              </a:ext>
            </a:extLst>
          </p:cNvPr>
          <p:cNvSpPr>
            <a:spLocks noGrp="1"/>
          </p:cNvSpPr>
          <p:nvPr>
            <p:ph type="title"/>
          </p:nvPr>
        </p:nvSpPr>
        <p:spPr>
          <a:xfrm>
            <a:off x="838200" y="681037"/>
            <a:ext cx="10515600" cy="803379"/>
          </a:xfrm>
          <a:solidFill>
            <a:srgbClr val="FFFF00"/>
          </a:solidFill>
        </p:spPr>
        <p:txBody>
          <a:bodyPr>
            <a:normAutofit fontScale="90000"/>
          </a:bodyPr>
          <a:lstStyle/>
          <a:p>
            <a:r>
              <a:rPr lang="en-US" dirty="0">
                <a:latin typeface="Source Sans Pro" panose="020B0503030403020204" pitchFamily="34" charset="0"/>
                <a:ea typeface="Source Sans Pro" panose="020B0503030403020204" pitchFamily="34" charset="0"/>
              </a:rPr>
              <a:t>Clinical finding  </a:t>
            </a:r>
          </a:p>
        </p:txBody>
      </p:sp>
      <p:sp>
        <p:nvSpPr>
          <p:cNvPr id="3" name="Text Placeholder 2">
            <a:extLst>
              <a:ext uri="{FF2B5EF4-FFF2-40B4-BE49-F238E27FC236}">
                <a16:creationId xmlns:a16="http://schemas.microsoft.com/office/drawing/2014/main" id="{FE33E194-371F-4D5A-8C83-2CCE5A3D6C25}"/>
              </a:ext>
            </a:extLst>
          </p:cNvPr>
          <p:cNvSpPr>
            <a:spLocks noGrp="1"/>
          </p:cNvSpPr>
          <p:nvPr>
            <p:ph type="body" idx="1"/>
          </p:nvPr>
        </p:nvSpPr>
        <p:spPr>
          <a:xfrm>
            <a:off x="839787" y="1484416"/>
            <a:ext cx="5157787" cy="422592"/>
          </a:xfrm>
        </p:spPr>
        <p:txBody>
          <a:bodyPr anchor="t" anchorCtr="0">
            <a:normAutofit/>
          </a:bodyPr>
          <a:lstStyle/>
          <a:p>
            <a:r>
              <a:rPr lang="en-US" b="1" dirty="0">
                <a:latin typeface="Source Sans Pro" panose="020B0503030403020204" pitchFamily="34" charset="0"/>
                <a:ea typeface="Source Sans Pro" panose="020B0503030403020204" pitchFamily="34" charset="0"/>
                <a:cs typeface="Times New Roman" panose="02020603050405020304" pitchFamily="18" charset="0"/>
              </a:rPr>
              <a:t>Epidemiology </a:t>
            </a:r>
          </a:p>
        </p:txBody>
      </p:sp>
      <p:sp>
        <p:nvSpPr>
          <p:cNvPr id="5" name="Text Placeholder 4">
            <a:extLst>
              <a:ext uri="{FF2B5EF4-FFF2-40B4-BE49-F238E27FC236}">
                <a16:creationId xmlns:a16="http://schemas.microsoft.com/office/drawing/2014/main" id="{A4A59DFC-7CFF-494D-8C86-6FE174974213}"/>
              </a:ext>
            </a:extLst>
          </p:cNvPr>
          <p:cNvSpPr>
            <a:spLocks noGrp="1"/>
          </p:cNvSpPr>
          <p:nvPr>
            <p:ph type="body" sz="quarter" idx="13"/>
          </p:nvPr>
        </p:nvSpPr>
        <p:spPr>
          <a:xfrm>
            <a:off x="6169027" y="1484416"/>
            <a:ext cx="5183187" cy="365125"/>
          </a:xfrm>
        </p:spPr>
        <p:txBody>
          <a:bodyPr anchor="t" anchorCtr="0">
            <a:normAutofit fontScale="92500" lnSpcReduction="10000"/>
          </a:bodyPr>
          <a:lstStyle/>
          <a:p>
            <a:r>
              <a:rPr lang="en-US" b="1" i="0" u="none" strike="noStrike" dirty="0">
                <a:solidFill>
                  <a:srgbClr val="333333"/>
                </a:solidFill>
                <a:effectLst/>
                <a:latin typeface="Source Sans Pro" panose="020B0503030403020204" pitchFamily="34" charset="0"/>
              </a:rPr>
              <a:t>Symptoms and Signs</a:t>
            </a:r>
          </a:p>
          <a:p>
            <a:endParaRPr lang="en-US" dirty="0"/>
          </a:p>
        </p:txBody>
      </p:sp>
    </p:spTree>
    <p:extLst>
      <p:ext uri="{BB962C8B-B14F-4D97-AF65-F5344CB8AC3E}">
        <p14:creationId xmlns:p14="http://schemas.microsoft.com/office/powerpoint/2010/main" val="2409243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60FCC-0BF5-45B2-9CDD-17A4BA1878EE}"/>
              </a:ext>
            </a:extLst>
          </p:cNvPr>
          <p:cNvSpPr>
            <a:spLocks noGrp="1"/>
          </p:cNvSpPr>
          <p:nvPr>
            <p:ph type="title"/>
          </p:nvPr>
        </p:nvSpPr>
        <p:spPr/>
        <p:txBody>
          <a:bodyPr/>
          <a:lstStyle/>
          <a:p>
            <a:pPr algn="l" defTabSz="914400" rtl="1" eaLnBrk="1" latinLnBrk="0" hangingPunct="1">
              <a:lnSpc>
                <a:spcPct val="90000"/>
              </a:lnSpc>
              <a:spcBef>
                <a:spcPct val="0"/>
              </a:spcBef>
              <a:buNone/>
            </a:pPr>
            <a:endParaRPr lang="en-US" dirty="0"/>
          </a:p>
        </p:txBody>
      </p:sp>
      <p:sp>
        <p:nvSpPr>
          <p:cNvPr id="3" name="Text Placeholder 2">
            <a:extLst>
              <a:ext uri="{FF2B5EF4-FFF2-40B4-BE49-F238E27FC236}">
                <a16:creationId xmlns:a16="http://schemas.microsoft.com/office/drawing/2014/main" id="{88BA67A4-895F-49F8-97D0-7158E0597C07}"/>
              </a:ext>
            </a:extLst>
          </p:cNvPr>
          <p:cNvSpPr>
            <a:spLocks noGrp="1"/>
          </p:cNvSpPr>
          <p:nvPr>
            <p:ph type="body" idx="1"/>
          </p:nvPr>
        </p:nvSpPr>
        <p:spPr>
          <a:xfrm>
            <a:off x="839788" y="685801"/>
            <a:ext cx="3383280" cy="58486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en-US" sz="2800" dirty="0">
                <a:latin typeface="Times New Roman" panose="02020603050405020304" pitchFamily="18" charset="0"/>
                <a:cs typeface="Times New Roman" panose="02020603050405020304" pitchFamily="18" charset="0"/>
              </a:rPr>
              <a:t>Imaging </a:t>
            </a:r>
          </a:p>
        </p:txBody>
      </p:sp>
      <p:sp>
        <p:nvSpPr>
          <p:cNvPr id="4" name="Content Placeholder 3">
            <a:extLst>
              <a:ext uri="{FF2B5EF4-FFF2-40B4-BE49-F238E27FC236}">
                <a16:creationId xmlns:a16="http://schemas.microsoft.com/office/drawing/2014/main" id="{020BAF9D-516C-4AC0-B83C-33BFA6E280A1}"/>
              </a:ext>
            </a:extLst>
          </p:cNvPr>
          <p:cNvSpPr>
            <a:spLocks noGrp="1"/>
          </p:cNvSpPr>
          <p:nvPr>
            <p:ph sz="half" idx="2"/>
          </p:nvPr>
        </p:nvSpPr>
        <p:spPr>
          <a:xfrm>
            <a:off x="839788" y="1270661"/>
            <a:ext cx="3383280" cy="4736123"/>
          </a:xfrm>
          <a:solidFill>
            <a:schemeClr val="tx2">
              <a:lumMod val="25000"/>
              <a:lumOff val="75000"/>
            </a:schemeClr>
          </a:solidFill>
        </p:spPr>
        <p:txBody>
          <a:bodyPr>
            <a:noAutofit/>
          </a:bodyPr>
          <a:lstStyle/>
          <a:p>
            <a:r>
              <a:rPr lang="en-US" sz="2000" b="0" i="0" u="none" strike="noStrike" dirty="0">
                <a:solidFill>
                  <a:srgbClr val="343536"/>
                </a:solidFill>
                <a:effectLst/>
                <a:latin typeface="Times New Roman" panose="02020603050405020304" pitchFamily="18" charset="0"/>
                <a:cs typeface="Times New Roman" panose="02020603050405020304" pitchFamily="18" charset="0"/>
              </a:rPr>
              <a:t>imaging is rarely needed since the diagnosis of plantar fasciitis is usually clinical. </a:t>
            </a:r>
            <a:endParaRPr lang="en-US" sz="2000" dirty="0">
              <a:latin typeface="Times New Roman" panose="02020603050405020304" pitchFamily="18" charset="0"/>
              <a:cs typeface="Times New Roman" panose="02020603050405020304" pitchFamily="18" charset="0"/>
            </a:endParaRPr>
          </a:p>
        </p:txBody>
      </p:sp>
      <p:sp>
        <p:nvSpPr>
          <p:cNvPr id="5" name="Text Placeholder 4">
            <a:extLst>
              <a:ext uri="{FF2B5EF4-FFF2-40B4-BE49-F238E27FC236}">
                <a16:creationId xmlns:a16="http://schemas.microsoft.com/office/drawing/2014/main" id="{5951D7A3-45F6-43A4-8ADB-05DA212ADAAF}"/>
              </a:ext>
            </a:extLst>
          </p:cNvPr>
          <p:cNvSpPr>
            <a:spLocks noGrp="1"/>
          </p:cNvSpPr>
          <p:nvPr>
            <p:ph type="body" sz="quarter" idx="3"/>
          </p:nvPr>
        </p:nvSpPr>
        <p:spPr>
          <a:xfrm>
            <a:off x="4404360" y="685800"/>
            <a:ext cx="6475450" cy="774865"/>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en-US" dirty="0"/>
              <a:t>Treatment </a:t>
            </a:r>
          </a:p>
        </p:txBody>
      </p:sp>
      <p:sp>
        <p:nvSpPr>
          <p:cNvPr id="6" name="Content Placeholder 5">
            <a:extLst>
              <a:ext uri="{FF2B5EF4-FFF2-40B4-BE49-F238E27FC236}">
                <a16:creationId xmlns:a16="http://schemas.microsoft.com/office/drawing/2014/main" id="{4E022558-08EA-41A8-88BE-1F82971F0E31}"/>
              </a:ext>
            </a:extLst>
          </p:cNvPr>
          <p:cNvSpPr>
            <a:spLocks noGrp="1"/>
          </p:cNvSpPr>
          <p:nvPr>
            <p:ph sz="quarter" idx="4"/>
          </p:nvPr>
        </p:nvSpPr>
        <p:spPr>
          <a:xfrm>
            <a:off x="4404360" y="1460665"/>
            <a:ext cx="6585266" cy="4546119"/>
          </a:xfrm>
          <a:solidFill>
            <a:schemeClr val="tx2">
              <a:lumMod val="10000"/>
              <a:lumOff val="90000"/>
            </a:schemeClr>
          </a:solidFill>
        </p:spPr>
        <p:txBody>
          <a:bodyPr>
            <a:noAutofit/>
          </a:bodyPr>
          <a:lstStyle/>
          <a:p>
            <a:r>
              <a:rPr lang="en-US" sz="1800" b="0" i="0" u="none" strike="noStrike" dirty="0">
                <a:solidFill>
                  <a:srgbClr val="343536"/>
                </a:solidFill>
                <a:effectLst/>
                <a:latin typeface="Times New Roman" panose="02020603050405020304" pitchFamily="18" charset="0"/>
                <a:cs typeface="Times New Roman" panose="02020603050405020304" pitchFamily="18" charset="0"/>
              </a:rPr>
              <a:t>Initial treatment of plantar fasciitis consists of stretching the Achilles and plantar fascia</a:t>
            </a:r>
          </a:p>
          <a:p>
            <a:r>
              <a:rPr lang="en-US" sz="1800" b="0" i="0" u="none" strike="noStrike" dirty="0">
                <a:solidFill>
                  <a:srgbClr val="343536"/>
                </a:solidFill>
                <a:effectLst/>
                <a:latin typeface="Times New Roman" panose="02020603050405020304" pitchFamily="18" charset="0"/>
                <a:cs typeface="Times New Roman" panose="02020603050405020304" pitchFamily="18" charset="0"/>
              </a:rPr>
              <a:t>oral nonsteroidal anti-inflammatory drugs, night splints, and corticosteroid injections.</a:t>
            </a:r>
          </a:p>
          <a:p>
            <a:r>
              <a:rPr lang="en-US" sz="1800" i="0" u="none" strike="noStrike" dirty="0">
                <a:solidFill>
                  <a:srgbClr val="343536"/>
                </a:solidFill>
                <a:effectLst/>
                <a:latin typeface="Times New Roman" panose="02020603050405020304" pitchFamily="18" charset="0"/>
                <a:cs typeface="Times New Roman" panose="02020603050405020304" pitchFamily="18" charset="0"/>
              </a:rPr>
              <a:t>Plantar fasciotomy done through either open or endoscopic technique may be effective for plantar fasciitis that does not respond to conservative treatment after 1 year</a:t>
            </a:r>
            <a:endParaRPr lang="en-US" sz="1800" b="0" i="0" u="none" strike="noStrike" dirty="0">
              <a:solidFill>
                <a:srgbClr val="343536"/>
              </a:solidFill>
              <a:effectLst/>
              <a:latin typeface="Times New Roman" panose="02020603050405020304" pitchFamily="18" charset="0"/>
              <a:cs typeface="Times New Roman" panose="02020603050405020304" pitchFamily="18" charset="0"/>
            </a:endParaRPr>
          </a:p>
          <a:p>
            <a:endParaRPr lang="en-US" sz="1800" b="0" i="0" u="none" strike="noStrike" dirty="0">
              <a:solidFill>
                <a:srgbClr val="343536"/>
              </a:solidFill>
              <a:effectLst/>
              <a:latin typeface="Times New Roman" panose="02020603050405020304" pitchFamily="18" charset="0"/>
              <a:cs typeface="Times New Roman" panose="02020603050405020304" pitchFamily="18" charset="0"/>
            </a:endParaRPr>
          </a:p>
        </p:txBody>
      </p:sp>
      <p:sp>
        <p:nvSpPr>
          <p:cNvPr id="9" name="Date Placeholder 8">
            <a:extLst>
              <a:ext uri="{FF2B5EF4-FFF2-40B4-BE49-F238E27FC236}">
                <a16:creationId xmlns:a16="http://schemas.microsoft.com/office/drawing/2014/main" id="{72919092-CCE1-4A58-8E2A-540307E14B56}"/>
              </a:ext>
            </a:extLst>
          </p:cNvPr>
          <p:cNvSpPr>
            <a:spLocks noGrp="1"/>
          </p:cNvSpPr>
          <p:nvPr>
            <p:ph type="dt" sz="half" idx="10"/>
          </p:nvPr>
        </p:nvSpPr>
        <p:spPr/>
        <p:txBody>
          <a:bodyPr/>
          <a:lstStyle/>
          <a:p>
            <a:endParaRPr lang="en-US" dirty="0"/>
          </a:p>
        </p:txBody>
      </p:sp>
      <p:sp>
        <p:nvSpPr>
          <p:cNvPr id="10" name="Footer Placeholder 9">
            <a:extLst>
              <a:ext uri="{FF2B5EF4-FFF2-40B4-BE49-F238E27FC236}">
                <a16:creationId xmlns:a16="http://schemas.microsoft.com/office/drawing/2014/main" id="{43032B0D-C227-4CB9-85CC-4B9B8BF1621E}"/>
              </a:ext>
            </a:extLst>
          </p:cNvPr>
          <p:cNvSpPr>
            <a:spLocks noGrp="1"/>
          </p:cNvSpPr>
          <p:nvPr>
            <p:ph type="ftr" sz="quarter" idx="11"/>
          </p:nvPr>
        </p:nvSpPr>
        <p:spPr/>
        <p:txBody>
          <a:bodyPr/>
          <a:lstStyle/>
          <a:p>
            <a:r>
              <a:rPr lang="en-US" dirty="0"/>
              <a:t>Imaging and treatment </a:t>
            </a:r>
          </a:p>
        </p:txBody>
      </p:sp>
      <p:sp>
        <p:nvSpPr>
          <p:cNvPr id="11" name="Slide Number Placeholder 10">
            <a:extLst>
              <a:ext uri="{FF2B5EF4-FFF2-40B4-BE49-F238E27FC236}">
                <a16:creationId xmlns:a16="http://schemas.microsoft.com/office/drawing/2014/main" id="{5F67B498-D587-4BC1-B0F3-4316C41ADDF9}"/>
              </a:ext>
            </a:extLst>
          </p:cNvPr>
          <p:cNvSpPr>
            <a:spLocks noGrp="1"/>
          </p:cNvSpPr>
          <p:nvPr>
            <p:ph type="sldNum" sz="quarter" idx="12"/>
          </p:nvPr>
        </p:nvSpPr>
        <p:spPr/>
        <p:txBody>
          <a:bodyPr/>
          <a:lstStyle/>
          <a:p>
            <a:fld id="{28844951-7827-47D4-8276-7DDE1FA7D85A}" type="slidenum">
              <a:rPr lang="en-US" smtClean="0"/>
              <a:pPr/>
              <a:t>15</a:t>
            </a:fld>
            <a:endParaRPr lang="en-US"/>
          </a:p>
        </p:txBody>
      </p:sp>
    </p:spTree>
    <p:extLst>
      <p:ext uri="{BB962C8B-B14F-4D97-AF65-F5344CB8AC3E}">
        <p14:creationId xmlns:p14="http://schemas.microsoft.com/office/powerpoint/2010/main" val="2911269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1341F-783C-4F47-CAA9-A77E32CEF311}"/>
              </a:ext>
            </a:extLst>
          </p:cNvPr>
          <p:cNvSpPr>
            <a:spLocks noGrp="1"/>
          </p:cNvSpPr>
          <p:nvPr>
            <p:ph type="title"/>
          </p:nvPr>
        </p:nvSpPr>
        <p:spPr>
          <a:xfrm>
            <a:off x="839788" y="685800"/>
            <a:ext cx="3932237" cy="1313481"/>
          </a:xfrm>
        </p:spPr>
        <p:txBody>
          <a:bodyPr>
            <a:normAutofit/>
          </a:bodyPr>
          <a:lstStyle/>
          <a:p>
            <a:r>
              <a:rPr lang="en-US" dirty="0"/>
              <a:t>note to be </a:t>
            </a:r>
            <a:br>
              <a:rPr lang="en-US" dirty="0"/>
            </a:br>
            <a:r>
              <a:rPr lang="en-US" dirty="0"/>
              <a:t>H</a:t>
            </a:r>
            <a:r>
              <a:rPr lang="en-JO" dirty="0"/>
              <a:t>eel spur </a:t>
            </a:r>
          </a:p>
        </p:txBody>
      </p:sp>
      <p:pic>
        <p:nvPicPr>
          <p:cNvPr id="23" name="Picture Placeholder 22" descr="X-ray of a foot&#10;&#10;Description automatically generated">
            <a:extLst>
              <a:ext uri="{FF2B5EF4-FFF2-40B4-BE49-F238E27FC236}">
                <a16:creationId xmlns:a16="http://schemas.microsoft.com/office/drawing/2014/main" id="{79F9F021-1CE2-20E6-340D-00DD56D3DBE3}"/>
              </a:ext>
            </a:extLst>
          </p:cNvPr>
          <p:cNvPicPr>
            <a:picLocks noGrp="1" noChangeAspect="1"/>
          </p:cNvPicPr>
          <p:nvPr>
            <p:ph type="pic" idx="1"/>
          </p:nvPr>
        </p:nvPicPr>
        <p:blipFill>
          <a:blip r:embed="rId2"/>
          <a:srcRect l="9502" r="950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08189188-95F2-91D4-D199-6AAC50E1235F}"/>
              </a:ext>
            </a:extLst>
          </p:cNvPr>
          <p:cNvSpPr>
            <a:spLocks noGrp="1"/>
          </p:cNvSpPr>
          <p:nvPr>
            <p:ph type="body" sz="half" idx="2"/>
          </p:nvPr>
        </p:nvSpPr>
        <p:spPr>
          <a:xfrm>
            <a:off x="8303740" y="220092"/>
            <a:ext cx="3888260" cy="3568137"/>
          </a:xfrm>
        </p:spPr>
        <p:txBody>
          <a:bodyPr>
            <a:normAutofit/>
          </a:bodyPr>
          <a:lstStyle/>
          <a:p>
            <a:r>
              <a:rPr lang="en-US" sz="1800" i="0" u="none" strike="noStrike" dirty="0">
                <a:solidFill>
                  <a:srgbClr val="343536"/>
                </a:solidFill>
                <a:effectLst/>
                <a:latin typeface="Source Sans Pro" panose="020B0503030403020204" pitchFamily="34" charset="0"/>
              </a:rPr>
              <a:t>In the case of plantar fasciitis, the chronic inflammatory changes occur at the insertion point of the plantar fascia onto the calcaneus, and the fascia at this point may calcify, forming the plantar heel spur</a:t>
            </a:r>
          </a:p>
          <a:p>
            <a:r>
              <a:rPr lang="en-US" sz="1800" i="0" u="none" strike="noStrike" dirty="0">
                <a:solidFill>
                  <a:srgbClr val="343536"/>
                </a:solidFill>
                <a:effectLst/>
                <a:latin typeface="Source Sans Pro" panose="020B0503030403020204" pitchFamily="34" charset="0"/>
              </a:rPr>
              <a:t> It is important to note that the plantar heel spur is the </a:t>
            </a:r>
            <a:r>
              <a:rPr lang="en-US" sz="1800" i="1" u="none" strike="noStrike" dirty="0">
                <a:solidFill>
                  <a:srgbClr val="343536"/>
                </a:solidFill>
                <a:effectLst/>
                <a:latin typeface="Source Sans Pro" panose="020B0503030403020204" pitchFamily="34" charset="0"/>
              </a:rPr>
              <a:t>result</a:t>
            </a:r>
            <a:r>
              <a:rPr lang="en-US" sz="1800" i="0" u="none" strike="noStrike" dirty="0">
                <a:solidFill>
                  <a:srgbClr val="343536"/>
                </a:solidFill>
                <a:effectLst/>
                <a:latin typeface="Source Sans Pro" panose="020B0503030403020204" pitchFamily="34" charset="0"/>
              </a:rPr>
              <a:t> of the chronic, local ischemic conditions associated with plantar fasciitis, not the </a:t>
            </a:r>
            <a:r>
              <a:rPr lang="en-US" sz="1800" i="1" u="none" strike="noStrike" dirty="0">
                <a:solidFill>
                  <a:srgbClr val="343536"/>
                </a:solidFill>
                <a:effectLst/>
                <a:latin typeface="Source Sans Pro" panose="020B0503030403020204" pitchFamily="34" charset="0"/>
              </a:rPr>
              <a:t>cause</a:t>
            </a:r>
            <a:r>
              <a:rPr lang="en-US" sz="1800" i="0" u="none" strike="noStrike" dirty="0">
                <a:solidFill>
                  <a:srgbClr val="343536"/>
                </a:solidFill>
                <a:effectLst/>
                <a:latin typeface="Source Sans Pro" panose="020B0503030403020204" pitchFamily="34" charset="0"/>
              </a:rPr>
              <a:t> of the planter fasciitis </a:t>
            </a:r>
            <a:endParaRPr lang="en-JO" sz="1800" dirty="0"/>
          </a:p>
        </p:txBody>
      </p:sp>
      <p:sp>
        <p:nvSpPr>
          <p:cNvPr id="5" name="Date Placeholder 4">
            <a:extLst>
              <a:ext uri="{FF2B5EF4-FFF2-40B4-BE49-F238E27FC236}">
                <a16:creationId xmlns:a16="http://schemas.microsoft.com/office/drawing/2014/main" id="{10B67929-2221-E81F-6CF1-FB76E9577909}"/>
              </a:ext>
            </a:extLst>
          </p:cNvPr>
          <p:cNvSpPr>
            <a:spLocks noGrp="1"/>
          </p:cNvSpPr>
          <p:nvPr>
            <p:ph type="dt" sz="half" idx="10"/>
          </p:nvPr>
        </p:nvSpPr>
        <p:spPr/>
        <p:txBody>
          <a:bodyPr/>
          <a:lstStyle/>
          <a:p>
            <a:r>
              <a:rPr lang="en-US" dirty="0"/>
              <a:t>8/12/25</a:t>
            </a:r>
          </a:p>
        </p:txBody>
      </p:sp>
      <p:sp>
        <p:nvSpPr>
          <p:cNvPr id="7" name="Slide Number Placeholder 6">
            <a:extLst>
              <a:ext uri="{FF2B5EF4-FFF2-40B4-BE49-F238E27FC236}">
                <a16:creationId xmlns:a16="http://schemas.microsoft.com/office/drawing/2014/main" id="{73BC1372-8E22-1BE9-8344-E9B11BCFEE37}"/>
              </a:ext>
            </a:extLst>
          </p:cNvPr>
          <p:cNvSpPr>
            <a:spLocks noGrp="1"/>
          </p:cNvSpPr>
          <p:nvPr>
            <p:ph type="sldNum" sz="quarter" idx="12"/>
          </p:nvPr>
        </p:nvSpPr>
        <p:spPr/>
        <p:txBody>
          <a:bodyPr/>
          <a:lstStyle/>
          <a:p>
            <a:fld id="{28844951-7827-47D4-8276-7DDE1FA7D85A}" type="slidenum">
              <a:rPr lang="en-US" smtClean="0"/>
              <a:t>16</a:t>
            </a:fld>
            <a:endParaRPr lang="en-US"/>
          </a:p>
        </p:txBody>
      </p:sp>
      <p:sp>
        <p:nvSpPr>
          <p:cNvPr id="6" name="Footer Placeholder 5">
            <a:extLst>
              <a:ext uri="{FF2B5EF4-FFF2-40B4-BE49-F238E27FC236}">
                <a16:creationId xmlns:a16="http://schemas.microsoft.com/office/drawing/2014/main" id="{5C0E5757-9DCA-E85E-923E-56F9E7143B0F}"/>
              </a:ext>
            </a:extLst>
          </p:cNvPr>
          <p:cNvSpPr>
            <a:spLocks noGrp="1"/>
          </p:cNvSpPr>
          <p:nvPr>
            <p:ph type="ftr" sz="quarter" idx="4294967295"/>
          </p:nvPr>
        </p:nvSpPr>
        <p:spPr>
          <a:xfrm>
            <a:off x="0" y="6235700"/>
            <a:ext cx="5124450" cy="320675"/>
          </a:xfrm>
        </p:spPr>
        <p:txBody>
          <a:bodyPr/>
          <a:lstStyle/>
          <a:p>
            <a:r>
              <a:rPr lang="en-US" dirty="0"/>
              <a:t>Note to be </a:t>
            </a:r>
          </a:p>
        </p:txBody>
      </p:sp>
    </p:spTree>
    <p:extLst>
      <p:ext uri="{BB962C8B-B14F-4D97-AF65-F5344CB8AC3E}">
        <p14:creationId xmlns:p14="http://schemas.microsoft.com/office/powerpoint/2010/main" val="1601513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F077DCF-56A1-D471-97D5-A39DCD6B82A4}"/>
              </a:ext>
            </a:extLst>
          </p:cNvPr>
          <p:cNvPicPr>
            <a:picLocks noChangeAspect="1"/>
          </p:cNvPicPr>
          <p:nvPr/>
        </p:nvPicPr>
        <p:blipFill rotWithShape="1">
          <a:blip r:embed="rId2"/>
          <a:srcRect l="2963" r="19399" b="-3"/>
          <a:stretch/>
        </p:blipFill>
        <p:spPr>
          <a:xfrm>
            <a:off x="224959" y="74234"/>
            <a:ext cx="3793268" cy="6514565"/>
          </a:xfrm>
          <a:prstGeom prst="rect">
            <a:avLst/>
          </a:prstGeom>
        </p:spPr>
      </p:pic>
      <p:pic>
        <p:nvPicPr>
          <p:cNvPr id="5" name="Picture 4">
            <a:extLst>
              <a:ext uri="{FF2B5EF4-FFF2-40B4-BE49-F238E27FC236}">
                <a16:creationId xmlns:a16="http://schemas.microsoft.com/office/drawing/2014/main" id="{87D98D98-5473-EE17-03C5-69F14CE2A8DB}"/>
              </a:ext>
            </a:extLst>
          </p:cNvPr>
          <p:cNvPicPr>
            <a:picLocks noChangeAspect="1"/>
          </p:cNvPicPr>
          <p:nvPr/>
        </p:nvPicPr>
        <p:blipFill rotWithShape="1">
          <a:blip r:embed="rId3"/>
          <a:srcRect l="10248" r="11506" b="-3"/>
          <a:stretch/>
        </p:blipFill>
        <p:spPr>
          <a:xfrm>
            <a:off x="4184538" y="0"/>
            <a:ext cx="3822924" cy="6514565"/>
          </a:xfrm>
          <a:prstGeom prst="rect">
            <a:avLst/>
          </a:prstGeom>
        </p:spPr>
      </p:pic>
      <p:pic>
        <p:nvPicPr>
          <p:cNvPr id="6" name="Picture 5">
            <a:extLst>
              <a:ext uri="{FF2B5EF4-FFF2-40B4-BE49-F238E27FC236}">
                <a16:creationId xmlns:a16="http://schemas.microsoft.com/office/drawing/2014/main" id="{701D61F4-DAE8-50B4-ED27-E1A2F94C078C}"/>
              </a:ext>
            </a:extLst>
          </p:cNvPr>
          <p:cNvPicPr>
            <a:picLocks noChangeAspect="1"/>
          </p:cNvPicPr>
          <p:nvPr/>
        </p:nvPicPr>
        <p:blipFill rotWithShape="1">
          <a:blip r:embed="rId4"/>
          <a:srcRect l="6616" r="15628" b="-3"/>
          <a:stretch/>
        </p:blipFill>
        <p:spPr>
          <a:xfrm>
            <a:off x="8168034" y="171717"/>
            <a:ext cx="3799007" cy="6514565"/>
          </a:xfrm>
          <a:prstGeom prst="rect">
            <a:avLst/>
          </a:prstGeom>
        </p:spPr>
      </p:pic>
    </p:spTree>
    <p:extLst>
      <p:ext uri="{BB962C8B-B14F-4D97-AF65-F5344CB8AC3E}">
        <p14:creationId xmlns:p14="http://schemas.microsoft.com/office/powerpoint/2010/main" val="1709254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Photo of paint brush mixing colors  on a palette&#10;">
            <a:extLst>
              <a:ext uri="{FF2B5EF4-FFF2-40B4-BE49-F238E27FC236}">
                <a16:creationId xmlns:a16="http://schemas.microsoft.com/office/drawing/2014/main" id="{1BBA7D00-FBC1-4E10-8B44-A05F4AD3FA84}"/>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t="42" b="42"/>
          <a:stretch/>
        </p:blipFill>
        <p:spPr/>
      </p:pic>
      <p:sp>
        <p:nvSpPr>
          <p:cNvPr id="3" name="AutoShape 4" descr="image">
            <a:extLst>
              <a:ext uri="{FF2B5EF4-FFF2-40B4-BE49-F238E27FC236}">
                <a16:creationId xmlns:a16="http://schemas.microsoft.com/office/drawing/2014/main" id="{01CB7741-8662-1ADE-0809-4924C75E3188}"/>
              </a:ext>
            </a:extLst>
          </p:cNvPr>
          <p:cNvSpPr>
            <a:spLocks noGrp="1" noChangeAspect="1" noChangeArrowheads="1"/>
          </p:cNvSpPr>
          <p:nvPr>
            <p:ph type="title"/>
          </p:nvPr>
        </p:nvSpPr>
        <p:spPr bwMode="auto">
          <a:xfrm>
            <a:off x="838200" y="1271588"/>
            <a:ext cx="10173923" cy="275697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JO" dirty="0"/>
          </a:p>
        </p:txBody>
      </p:sp>
      <p:sp>
        <p:nvSpPr>
          <p:cNvPr id="4" name="Text Placeholder 3">
            <a:extLst>
              <a:ext uri="{FF2B5EF4-FFF2-40B4-BE49-F238E27FC236}">
                <a16:creationId xmlns:a16="http://schemas.microsoft.com/office/drawing/2014/main" id="{D60D0082-0478-4749-89B1-BE87392F40F2}"/>
              </a:ext>
            </a:extLst>
          </p:cNvPr>
          <p:cNvSpPr>
            <a:spLocks noGrp="1"/>
          </p:cNvSpPr>
          <p:nvPr>
            <p:ph type="body" sz="quarter" idx="15"/>
          </p:nvPr>
        </p:nvSpPr>
        <p:spPr>
          <a:xfrm>
            <a:off x="832104" y="4028567"/>
            <a:ext cx="4800600" cy="1066800"/>
          </a:xfrm>
        </p:spPr>
        <p:txBody>
          <a:bodyPr anchor="ctr" anchorCtr="0">
            <a:normAutofit/>
          </a:bodyPr>
          <a:lstStyle/>
          <a:p>
            <a:endParaRPr lang="en-US" dirty="0"/>
          </a:p>
        </p:txBody>
      </p:sp>
      <p:sp>
        <p:nvSpPr>
          <p:cNvPr id="7" name="Date Placeholder 6">
            <a:extLst>
              <a:ext uri="{FF2B5EF4-FFF2-40B4-BE49-F238E27FC236}">
                <a16:creationId xmlns:a16="http://schemas.microsoft.com/office/drawing/2014/main" id="{66CB554B-73A5-4106-A48D-001C726CE46C}"/>
              </a:ext>
            </a:extLst>
          </p:cNvPr>
          <p:cNvSpPr>
            <a:spLocks noGrp="1"/>
          </p:cNvSpPr>
          <p:nvPr>
            <p:ph type="dt" sz="half" idx="10"/>
          </p:nvPr>
        </p:nvSpPr>
        <p:spPr/>
        <p:txBody>
          <a:bodyPr/>
          <a:lstStyle/>
          <a:p>
            <a:r>
              <a:rPr lang="en-US" dirty="0"/>
              <a:t>8/12/25</a:t>
            </a:r>
          </a:p>
        </p:txBody>
      </p:sp>
      <p:sp>
        <p:nvSpPr>
          <p:cNvPr id="8" name="Footer Placeholder 7">
            <a:extLst>
              <a:ext uri="{FF2B5EF4-FFF2-40B4-BE49-F238E27FC236}">
                <a16:creationId xmlns:a16="http://schemas.microsoft.com/office/drawing/2014/main" id="{2B464640-8ACA-4AEB-B9BF-A79783A19988}"/>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36E7A03-635E-4F0D-9A7F-96B13283D131}"/>
              </a:ext>
            </a:extLst>
          </p:cNvPr>
          <p:cNvSpPr>
            <a:spLocks noGrp="1"/>
          </p:cNvSpPr>
          <p:nvPr>
            <p:ph type="sldNum" sz="quarter" idx="12"/>
          </p:nvPr>
        </p:nvSpPr>
        <p:spPr/>
        <p:txBody>
          <a:bodyPr/>
          <a:lstStyle/>
          <a:p>
            <a:fld id="{28844951-7827-47D4-8276-7DDE1FA7D85A}" type="slidenum">
              <a:rPr lang="en-US" smtClean="0"/>
              <a:pPr/>
              <a:t>18</a:t>
            </a:fld>
            <a:endParaRPr lang="en-US"/>
          </a:p>
        </p:txBody>
      </p:sp>
      <p:pic>
        <p:nvPicPr>
          <p:cNvPr id="10" name="Picture 9" descr="A person's feet on a wooden staircase&#10;&#10;Description automatically generated">
            <a:extLst>
              <a:ext uri="{FF2B5EF4-FFF2-40B4-BE49-F238E27FC236}">
                <a16:creationId xmlns:a16="http://schemas.microsoft.com/office/drawing/2014/main" id="{6F320DCD-990B-F8E7-5697-11DA179DB0B6}"/>
              </a:ext>
            </a:extLst>
          </p:cNvPr>
          <p:cNvPicPr>
            <a:picLocks noChangeAspect="1"/>
          </p:cNvPicPr>
          <p:nvPr/>
        </p:nvPicPr>
        <p:blipFill>
          <a:blip r:embed="rId3"/>
          <a:stretch>
            <a:fillRect/>
          </a:stretch>
        </p:blipFill>
        <p:spPr>
          <a:xfrm>
            <a:off x="418454" y="428625"/>
            <a:ext cx="11761354" cy="6000749"/>
          </a:xfrm>
          <a:prstGeom prst="rect">
            <a:avLst/>
          </a:prstGeom>
        </p:spPr>
      </p:pic>
    </p:spTree>
    <p:extLst>
      <p:ext uri="{BB962C8B-B14F-4D97-AF65-F5344CB8AC3E}">
        <p14:creationId xmlns:p14="http://schemas.microsoft.com/office/powerpoint/2010/main" val="2277413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ECB2F7A7-6A7C-429F-A261-494305D5DDAD}"/>
              </a:ext>
            </a:extLst>
          </p:cNvPr>
          <p:cNvSpPr>
            <a:spLocks noGrp="1"/>
          </p:cNvSpPr>
          <p:nvPr>
            <p:ph type="ftr" sz="quarter" idx="11"/>
          </p:nvPr>
        </p:nvSpPr>
        <p:spPr/>
        <p:txBody>
          <a:bodyPr/>
          <a:lstStyle/>
          <a:p>
            <a:r>
              <a:rPr lang="en-US" dirty="0"/>
              <a:t>SAMPLE FOOTER TEXT</a:t>
            </a:r>
          </a:p>
        </p:txBody>
      </p:sp>
      <p:sp>
        <p:nvSpPr>
          <p:cNvPr id="12" name="Slide Number Placeholder 11">
            <a:extLst>
              <a:ext uri="{FF2B5EF4-FFF2-40B4-BE49-F238E27FC236}">
                <a16:creationId xmlns:a16="http://schemas.microsoft.com/office/drawing/2014/main" id="{7F068389-EB02-493E-9416-4F35FEE4D01F}"/>
              </a:ext>
            </a:extLst>
          </p:cNvPr>
          <p:cNvSpPr>
            <a:spLocks noGrp="1"/>
          </p:cNvSpPr>
          <p:nvPr>
            <p:ph type="sldNum" sz="quarter" idx="12"/>
          </p:nvPr>
        </p:nvSpPr>
        <p:spPr/>
        <p:txBody>
          <a:bodyPr/>
          <a:lstStyle/>
          <a:p>
            <a:fld id="{28844951-7827-47D4-8276-7DDE1FA7D85A}" type="slidenum">
              <a:rPr lang="en-US" smtClean="0"/>
              <a:pPr/>
              <a:t>19</a:t>
            </a:fld>
            <a:endParaRPr lang="en-US"/>
          </a:p>
        </p:txBody>
      </p:sp>
      <p:sp>
        <p:nvSpPr>
          <p:cNvPr id="2" name="Title 1">
            <a:extLst>
              <a:ext uri="{FF2B5EF4-FFF2-40B4-BE49-F238E27FC236}">
                <a16:creationId xmlns:a16="http://schemas.microsoft.com/office/drawing/2014/main" id="{40C58CC6-FF60-4FC8-BA35-52A8BDDCF95E}"/>
              </a:ext>
            </a:extLst>
          </p:cNvPr>
          <p:cNvSpPr>
            <a:spLocks noGrp="1"/>
          </p:cNvSpPr>
          <p:nvPr>
            <p:ph type="title"/>
          </p:nvPr>
        </p:nvSpPr>
        <p:spPr>
          <a:xfrm>
            <a:off x="841248" y="484632"/>
            <a:ext cx="6156051" cy="1375165"/>
          </a:xfrm>
        </p:spPr>
        <p:txBody>
          <a:bodyPr>
            <a:normAutofit fontScale="90000"/>
          </a:bodyPr>
          <a:lstStyle/>
          <a:p>
            <a:br>
              <a:rPr lang="en-US" dirty="0"/>
            </a:br>
            <a:r>
              <a:rPr lang="en-US" dirty="0"/>
              <a:t>summary</a:t>
            </a:r>
            <a:br>
              <a:rPr lang="en-US" dirty="0"/>
            </a:br>
            <a:r>
              <a:rPr lang="en-US" dirty="0"/>
              <a:t>planter fasciitis</a:t>
            </a:r>
          </a:p>
        </p:txBody>
      </p:sp>
      <p:sp>
        <p:nvSpPr>
          <p:cNvPr id="3" name="Content Placeholder 2">
            <a:extLst>
              <a:ext uri="{FF2B5EF4-FFF2-40B4-BE49-F238E27FC236}">
                <a16:creationId xmlns:a16="http://schemas.microsoft.com/office/drawing/2014/main" id="{BF0E0066-50A4-4BA2-9D04-DA968D2AB1C6}"/>
              </a:ext>
            </a:extLst>
          </p:cNvPr>
          <p:cNvSpPr>
            <a:spLocks noGrp="1"/>
          </p:cNvSpPr>
          <p:nvPr>
            <p:ph idx="1"/>
          </p:nvPr>
        </p:nvSpPr>
        <p:spPr>
          <a:xfrm>
            <a:off x="841247" y="2526225"/>
            <a:ext cx="6156052" cy="3192650"/>
          </a:xfrm>
        </p:spPr>
        <p:txBody>
          <a:bodyPr>
            <a:noAutofit/>
          </a:bodyPr>
          <a:lstStyle/>
          <a:p>
            <a:r>
              <a:rPr lang="en-US" sz="2400" b="0" i="0" u="none" strike="noStrike" dirty="0">
                <a:effectLst/>
                <a:latin typeface="Times New Roman" panose="02020603050405020304" pitchFamily="18" charset="0"/>
                <a:cs typeface="Times New Roman" panose="02020603050405020304" pitchFamily="18" charset="0"/>
              </a:rPr>
              <a:t>Heel pain worse in the morning with initial weight bearing or after a period of rest.</a:t>
            </a:r>
            <a:br>
              <a:rPr lang="en-US" sz="2400" b="0" i="0" u="none" strike="noStrike" dirty="0">
                <a:effectLst/>
                <a:latin typeface="Times New Roman" panose="02020603050405020304" pitchFamily="18" charset="0"/>
                <a:cs typeface="Times New Roman" panose="02020603050405020304" pitchFamily="18" charset="0"/>
              </a:rPr>
            </a:br>
            <a:r>
              <a:rPr lang="en-US" sz="2400" b="0" i="0" u="none" strike="noStrike" dirty="0">
                <a:effectLst/>
                <a:latin typeface="Times New Roman" panose="02020603050405020304" pitchFamily="18" charset="0"/>
                <a:cs typeface="Times New Roman" panose="02020603050405020304" pitchFamily="18" charset="0"/>
              </a:rPr>
              <a:t>Heel pain precipitated by a recent increase in activity.</a:t>
            </a:r>
            <a:br>
              <a:rPr lang="en-US" sz="2400" b="0" i="0" u="none" strike="noStrike" dirty="0">
                <a:effectLst/>
                <a:latin typeface="Times New Roman" panose="02020603050405020304" pitchFamily="18" charset="0"/>
                <a:cs typeface="Times New Roman" panose="02020603050405020304" pitchFamily="18" charset="0"/>
              </a:rPr>
            </a:br>
            <a:r>
              <a:rPr lang="en-US" sz="2400" b="0" i="0" u="none" strike="noStrike" dirty="0">
                <a:effectLst/>
                <a:latin typeface="Times New Roman" panose="02020603050405020304" pitchFamily="18" charset="0"/>
                <a:cs typeface="Times New Roman" panose="02020603050405020304" pitchFamily="18" charset="0"/>
              </a:rPr>
              <a:t>Localized tenderness at the medial calcaneal tubercle.</a:t>
            </a:r>
            <a:br>
              <a:rPr lang="en-US" sz="2400" b="0" i="0" u="none" strike="noStrike" dirty="0">
                <a:effectLst/>
                <a:latin typeface="Times New Roman" panose="02020603050405020304" pitchFamily="18" charset="0"/>
                <a:cs typeface="Times New Roman" panose="02020603050405020304" pitchFamily="18" charset="0"/>
              </a:rPr>
            </a:br>
            <a:r>
              <a:rPr lang="en-US" sz="2400" b="0" i="0" u="none" strike="noStrike" dirty="0">
                <a:effectLst/>
                <a:latin typeface="Times New Roman" panose="02020603050405020304" pitchFamily="18" charset="0"/>
                <a:cs typeface="Times New Roman" panose="02020603050405020304" pitchFamily="18" charset="0"/>
              </a:rPr>
              <a:t>Pain with passive dorsiflexion of the great toe.</a:t>
            </a:r>
            <a:br>
              <a:rPr lang="en-US" sz="2400" b="0" i="0" u="none" strike="noStrike" dirty="0">
                <a:effectLst/>
                <a:latin typeface="Times New Roman" panose="02020603050405020304" pitchFamily="18" charset="0"/>
                <a:cs typeface="Times New Roman" panose="02020603050405020304" pitchFamily="18" charset="0"/>
              </a:rPr>
            </a:br>
            <a:endParaRPr lang="en-US" dirty="0"/>
          </a:p>
        </p:txBody>
      </p:sp>
      <p:pic>
        <p:nvPicPr>
          <p:cNvPr id="7" name="Picture Placeholder 6" descr="Photo of artist  with a paint brush brushing on orange paint on a palette">
            <a:extLst>
              <a:ext uri="{FF2B5EF4-FFF2-40B4-BE49-F238E27FC236}">
                <a16:creationId xmlns:a16="http://schemas.microsoft.com/office/drawing/2014/main" id="{7D1EAA44-4F3D-44D6-B1B6-5140800EC0A7}"/>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t="65" b="65"/>
          <a:stretch/>
        </p:blipFill>
        <p:spPr/>
      </p:pic>
      <p:pic>
        <p:nvPicPr>
          <p:cNvPr id="9" name="Picture Placeholder 8" descr="Photo of an artist opening up a tube of paint">
            <a:extLst>
              <a:ext uri="{FF2B5EF4-FFF2-40B4-BE49-F238E27FC236}">
                <a16:creationId xmlns:a16="http://schemas.microsoft.com/office/drawing/2014/main" id="{78CF4775-4C31-488E-AB32-6C7A887A129B}"/>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t="65" b="65"/>
          <a:stretch/>
        </p:blipFill>
        <p:spPr/>
      </p:pic>
      <p:sp>
        <p:nvSpPr>
          <p:cNvPr id="5" name="TextBox 4">
            <a:extLst>
              <a:ext uri="{FF2B5EF4-FFF2-40B4-BE49-F238E27FC236}">
                <a16:creationId xmlns:a16="http://schemas.microsoft.com/office/drawing/2014/main" id="{93EC7DEF-EEED-6D92-7843-532DD40C84C4}"/>
              </a:ext>
            </a:extLst>
          </p:cNvPr>
          <p:cNvSpPr txBox="1"/>
          <p:nvPr/>
        </p:nvSpPr>
        <p:spPr>
          <a:xfrm>
            <a:off x="841247" y="1859797"/>
            <a:ext cx="8306627" cy="369332"/>
          </a:xfrm>
          <a:prstGeom prst="rect">
            <a:avLst/>
          </a:prstGeom>
          <a:noFill/>
        </p:spPr>
        <p:txBody>
          <a:bodyPr wrap="square">
            <a:spAutoFit/>
          </a:bodyPr>
          <a:lstStyle/>
          <a:p>
            <a:r>
              <a:rPr lang="en-US" b="1" i="1" u="sng" strike="noStrike" dirty="0">
                <a:effectLst/>
                <a:latin typeface="Source Sans Pro" panose="020B0503030403020204" pitchFamily="34" charset="0"/>
              </a:rPr>
              <a:t>ESSENTIALS OF DIAGNOSIS</a:t>
            </a:r>
            <a:endParaRPr lang="en-US" i="1" u="sng" dirty="0"/>
          </a:p>
        </p:txBody>
      </p:sp>
    </p:spTree>
    <p:extLst>
      <p:ext uri="{BB962C8B-B14F-4D97-AF65-F5344CB8AC3E}">
        <p14:creationId xmlns:p14="http://schemas.microsoft.com/office/powerpoint/2010/main" val="943091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A44A-8E5F-785E-60EA-2AE4E02396D9}"/>
              </a:ext>
            </a:extLst>
          </p:cNvPr>
          <p:cNvSpPr>
            <a:spLocks noGrp="1"/>
          </p:cNvSpPr>
          <p:nvPr>
            <p:ph type="title"/>
          </p:nvPr>
        </p:nvSpPr>
        <p:spPr>
          <a:xfrm>
            <a:off x="839788" y="685800"/>
            <a:ext cx="10515600" cy="1141828"/>
          </a:xfrm>
          <a:solidFill>
            <a:schemeClr val="tx1">
              <a:lumMod val="65000"/>
              <a:lumOff val="35000"/>
            </a:schemeClr>
          </a:solidFill>
        </p:spPr>
        <p:txBody>
          <a:bodyPr/>
          <a:lstStyle/>
          <a:p>
            <a:r>
              <a:rPr lang="en-US" b="1" dirty="0">
                <a:ln w="22225">
                  <a:solidFill>
                    <a:schemeClr val="accent2"/>
                  </a:solidFill>
                  <a:prstDash val="solid"/>
                </a:ln>
                <a:solidFill>
                  <a:schemeClr val="accent2">
                    <a:lumMod val="40000"/>
                    <a:lumOff val="60000"/>
                  </a:schemeClr>
                </a:solidFill>
              </a:rPr>
              <a:t>T</a:t>
            </a:r>
            <a:r>
              <a:rPr lang="en-JO" b="1" dirty="0">
                <a:ln w="22225">
                  <a:solidFill>
                    <a:schemeClr val="accent2"/>
                  </a:solidFill>
                  <a:prstDash val="solid"/>
                </a:ln>
                <a:solidFill>
                  <a:schemeClr val="accent2">
                    <a:lumMod val="40000"/>
                    <a:lumOff val="60000"/>
                  </a:schemeClr>
                </a:solidFill>
              </a:rPr>
              <a:t>asks of consultation</a:t>
            </a:r>
          </a:p>
        </p:txBody>
      </p:sp>
      <p:sp>
        <p:nvSpPr>
          <p:cNvPr id="3" name="Text Placeholder 2">
            <a:extLst>
              <a:ext uri="{FF2B5EF4-FFF2-40B4-BE49-F238E27FC236}">
                <a16:creationId xmlns:a16="http://schemas.microsoft.com/office/drawing/2014/main" id="{1E10E206-AD19-F042-3B62-23113E1510F0}"/>
              </a:ext>
            </a:extLst>
          </p:cNvPr>
          <p:cNvSpPr>
            <a:spLocks noGrp="1"/>
          </p:cNvSpPr>
          <p:nvPr>
            <p:ph type="body" idx="1"/>
          </p:nvPr>
        </p:nvSpPr>
        <p:spPr>
          <a:xfrm>
            <a:off x="839788" y="1827628"/>
            <a:ext cx="3383280" cy="985910"/>
          </a:xfrm>
          <a:solidFill>
            <a:schemeClr val="bg1"/>
          </a:solidFill>
        </p:spPr>
        <p:txBody>
          <a:bodyPr/>
          <a:lstStyle/>
          <a:p>
            <a:r>
              <a:rPr lang="en-US" sz="2800" dirty="0">
                <a:latin typeface="Times New Roman" panose="02020603050405020304" pitchFamily="18" charset="0"/>
                <a:cs typeface="Times New Roman" panose="02020603050405020304" pitchFamily="18" charset="0"/>
              </a:rPr>
              <a:t>                  </a:t>
            </a:r>
            <a:r>
              <a:rPr lang="en-US" sz="2800" b="1" dirty="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2</a:t>
            </a:r>
            <a:endParaRPr lang="en-JO" sz="2800" dirty="0"/>
          </a:p>
        </p:txBody>
      </p:sp>
      <p:sp>
        <p:nvSpPr>
          <p:cNvPr id="4" name="Content Placeholder 3">
            <a:extLst>
              <a:ext uri="{FF2B5EF4-FFF2-40B4-BE49-F238E27FC236}">
                <a16:creationId xmlns:a16="http://schemas.microsoft.com/office/drawing/2014/main" id="{7895F131-2E41-D355-1684-9ACEADC03BF9}"/>
              </a:ext>
            </a:extLst>
          </p:cNvPr>
          <p:cNvSpPr>
            <a:spLocks noGrp="1"/>
          </p:cNvSpPr>
          <p:nvPr>
            <p:ph sz="half" idx="2"/>
          </p:nvPr>
        </p:nvSpPr>
        <p:spPr>
          <a:xfrm>
            <a:off x="839788" y="2989385"/>
            <a:ext cx="3383280" cy="3017398"/>
          </a:xfrm>
          <a:solidFill>
            <a:schemeClr val="accent1">
              <a:lumMod val="60000"/>
              <a:lumOff val="40000"/>
            </a:schemeClr>
          </a:solidFill>
          <a:ln>
            <a:solidFill>
              <a:schemeClr val="accent1">
                <a:lumMod val="20000"/>
                <a:lumOff val="80000"/>
              </a:schemeClr>
            </a:solidFill>
          </a:ln>
        </p:spPr>
        <p:txBody>
          <a:bodyPr/>
          <a:lstStyle/>
          <a:p>
            <a:pPr marL="228600" indent="0">
              <a:buNone/>
            </a:pPr>
            <a:r>
              <a:rPr lang="en-US" sz="28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-Management of continuing    problem</a:t>
            </a:r>
          </a:p>
          <a:p>
            <a:endParaRPr lang="en-JO" dirty="0"/>
          </a:p>
        </p:txBody>
      </p:sp>
      <p:sp>
        <p:nvSpPr>
          <p:cNvPr id="5" name="Text Placeholder 4">
            <a:extLst>
              <a:ext uri="{FF2B5EF4-FFF2-40B4-BE49-F238E27FC236}">
                <a16:creationId xmlns:a16="http://schemas.microsoft.com/office/drawing/2014/main" id="{F7C48AE2-7179-FEDF-D9AD-B67655811A23}"/>
              </a:ext>
            </a:extLst>
          </p:cNvPr>
          <p:cNvSpPr>
            <a:spLocks noGrp="1"/>
          </p:cNvSpPr>
          <p:nvPr>
            <p:ph type="body" sz="quarter" idx="3"/>
          </p:nvPr>
        </p:nvSpPr>
        <p:spPr>
          <a:xfrm>
            <a:off x="4404360" y="1827628"/>
            <a:ext cx="3383280" cy="714404"/>
          </a:xfrm>
        </p:spPr>
        <p:txBody>
          <a:bodyPr/>
          <a:lstStyle/>
          <a:p>
            <a:r>
              <a:rPr lang="en-US" sz="2400" b="1" spc="50" dirty="0">
                <a:ln w="9525" cmpd="sng">
                  <a:solidFill>
                    <a:schemeClr val="accent1"/>
                  </a:solidFill>
                  <a:prstDash val="solid"/>
                </a:ln>
                <a:solidFill>
                  <a:srgbClr val="70AD47">
                    <a:tint val="1000"/>
                  </a:srgbClr>
                </a:solidFill>
                <a:effectLst>
                  <a:glow rad="38100">
                    <a:schemeClr val="accent1">
                      <a:alpha val="40000"/>
                    </a:schemeClr>
                  </a:glow>
                </a:effectLst>
                <a:latin typeface="Times New Roman" panose="02020603050405020304" pitchFamily="18" charset="0"/>
                <a:cs typeface="Times New Roman" panose="02020603050405020304" pitchFamily="18" charset="0"/>
              </a:rPr>
              <a:t>                    </a:t>
            </a:r>
            <a:r>
              <a:rPr lang="en-US" sz="2400" b="1" dirty="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 3</a:t>
            </a:r>
            <a:endParaRPr lang="en-JO"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6" name="Content Placeholder 5">
            <a:extLst>
              <a:ext uri="{FF2B5EF4-FFF2-40B4-BE49-F238E27FC236}">
                <a16:creationId xmlns:a16="http://schemas.microsoft.com/office/drawing/2014/main" id="{12A73048-1793-3648-279E-74FA9BB776F2}"/>
              </a:ext>
            </a:extLst>
          </p:cNvPr>
          <p:cNvSpPr>
            <a:spLocks noGrp="1"/>
          </p:cNvSpPr>
          <p:nvPr>
            <p:ph sz="quarter" idx="4"/>
          </p:nvPr>
        </p:nvSpPr>
        <p:spPr>
          <a:xfrm>
            <a:off x="4404360" y="2964624"/>
            <a:ext cx="3383280" cy="3042159"/>
          </a:xfrm>
          <a:solidFill>
            <a:schemeClr val="accent1">
              <a:lumMod val="60000"/>
              <a:lumOff val="40000"/>
            </a:schemeClr>
          </a:solidFill>
        </p:spPr>
        <p:txBody>
          <a:bodyPr/>
          <a:lstStyle/>
          <a:p>
            <a:pPr marL="228600" indent="0">
              <a:buNone/>
            </a:pPr>
            <a:r>
              <a:rPr lang="en-US" sz="24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r>
              <a:rPr lang="en-US" sz="28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Modification of help seeking behavior</a:t>
            </a:r>
          </a:p>
          <a:p>
            <a:endParaRPr lang="en-JO" dirty="0"/>
          </a:p>
        </p:txBody>
      </p:sp>
      <p:sp>
        <p:nvSpPr>
          <p:cNvPr id="7" name="Text Placeholder 6">
            <a:extLst>
              <a:ext uri="{FF2B5EF4-FFF2-40B4-BE49-F238E27FC236}">
                <a16:creationId xmlns:a16="http://schemas.microsoft.com/office/drawing/2014/main" id="{F5367A0D-72FC-21E3-74F9-B0793C995540}"/>
              </a:ext>
            </a:extLst>
          </p:cNvPr>
          <p:cNvSpPr>
            <a:spLocks noGrp="1"/>
          </p:cNvSpPr>
          <p:nvPr>
            <p:ph type="body" sz="quarter" idx="13"/>
          </p:nvPr>
        </p:nvSpPr>
        <p:spPr>
          <a:xfrm>
            <a:off x="7968934" y="1827628"/>
            <a:ext cx="3383280" cy="714403"/>
          </a:xfrm>
        </p:spPr>
        <p:txBody>
          <a:bodyPr/>
          <a:lstStyle/>
          <a:p>
            <a:r>
              <a:rPr lang="en-US" sz="2400" dirty="0">
                <a:latin typeface="Times New Roman" panose="02020603050405020304" pitchFamily="18" charset="0"/>
                <a:cs typeface="Times New Roman" panose="02020603050405020304" pitchFamily="18" charset="0"/>
              </a:rPr>
              <a:t>              </a:t>
            </a:r>
            <a:r>
              <a:rPr lang="en-US" sz="2400" b="1" dirty="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      4  </a:t>
            </a:r>
            <a:endParaRPr lang="en-JO" dirty="0"/>
          </a:p>
        </p:txBody>
      </p:sp>
      <p:sp>
        <p:nvSpPr>
          <p:cNvPr id="8" name="Content Placeholder 7">
            <a:extLst>
              <a:ext uri="{FF2B5EF4-FFF2-40B4-BE49-F238E27FC236}">
                <a16:creationId xmlns:a16="http://schemas.microsoft.com/office/drawing/2014/main" id="{E9B23AAA-E91E-4D2D-E850-57BDAD6324FA}"/>
              </a:ext>
            </a:extLst>
          </p:cNvPr>
          <p:cNvSpPr>
            <a:spLocks noGrp="1"/>
          </p:cNvSpPr>
          <p:nvPr>
            <p:ph sz="quarter" idx="14"/>
          </p:nvPr>
        </p:nvSpPr>
        <p:spPr>
          <a:xfrm>
            <a:off x="7968934" y="2964624"/>
            <a:ext cx="3383280" cy="3042159"/>
          </a:xfrm>
          <a:solidFill>
            <a:schemeClr val="accent1">
              <a:lumMod val="60000"/>
              <a:lumOff val="40000"/>
            </a:schemeClr>
          </a:solidFill>
        </p:spPr>
        <p:txBody>
          <a:bodyPr/>
          <a:lstStyle/>
          <a:p>
            <a:pPr marL="228600" indent="0">
              <a:buNone/>
            </a:pPr>
            <a:r>
              <a:rPr lang="en-US" sz="28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-Opportunistic health promotion</a:t>
            </a:r>
          </a:p>
          <a:p>
            <a:endParaRPr lang="en-JO" dirty="0"/>
          </a:p>
        </p:txBody>
      </p:sp>
      <p:sp>
        <p:nvSpPr>
          <p:cNvPr id="9" name="Date Placeholder 8">
            <a:extLst>
              <a:ext uri="{FF2B5EF4-FFF2-40B4-BE49-F238E27FC236}">
                <a16:creationId xmlns:a16="http://schemas.microsoft.com/office/drawing/2014/main" id="{357491C9-A78B-A8BC-D541-6D2A10E5EE40}"/>
              </a:ext>
            </a:extLst>
          </p:cNvPr>
          <p:cNvSpPr>
            <a:spLocks noGrp="1"/>
          </p:cNvSpPr>
          <p:nvPr>
            <p:ph type="dt" sz="half" idx="10"/>
          </p:nvPr>
        </p:nvSpPr>
        <p:spPr/>
        <p:txBody>
          <a:bodyPr/>
          <a:lstStyle/>
          <a:p>
            <a:r>
              <a:rPr lang="en-US" dirty="0"/>
              <a:t>8/12/25</a:t>
            </a:r>
          </a:p>
        </p:txBody>
      </p:sp>
      <p:sp>
        <p:nvSpPr>
          <p:cNvPr id="10" name="Footer Placeholder 9">
            <a:extLst>
              <a:ext uri="{FF2B5EF4-FFF2-40B4-BE49-F238E27FC236}">
                <a16:creationId xmlns:a16="http://schemas.microsoft.com/office/drawing/2014/main" id="{70F5F791-C190-6305-B52A-EACC23C09450}"/>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4A7CFF1C-7320-00A4-40B6-3FB9406D7C46}"/>
              </a:ext>
            </a:extLst>
          </p:cNvPr>
          <p:cNvSpPr>
            <a:spLocks noGrp="1"/>
          </p:cNvSpPr>
          <p:nvPr>
            <p:ph type="sldNum" sz="quarter" idx="12"/>
          </p:nvPr>
        </p:nvSpPr>
        <p:spPr/>
        <p:txBody>
          <a:bodyPr/>
          <a:lstStyle/>
          <a:p>
            <a:fld id="{28844951-7827-47D4-8276-7DDE1FA7D85A}" type="slidenum">
              <a:rPr lang="en-US" smtClean="0"/>
              <a:t>20</a:t>
            </a:fld>
            <a:endParaRPr lang="en-US"/>
          </a:p>
        </p:txBody>
      </p:sp>
      <p:sp>
        <p:nvSpPr>
          <p:cNvPr id="12" name="Down Arrow 11">
            <a:extLst>
              <a:ext uri="{FF2B5EF4-FFF2-40B4-BE49-F238E27FC236}">
                <a16:creationId xmlns:a16="http://schemas.microsoft.com/office/drawing/2014/main" id="{87867EFA-B674-59ED-2519-AEA89D8AB38E}"/>
              </a:ext>
            </a:extLst>
          </p:cNvPr>
          <p:cNvSpPr/>
          <p:nvPr/>
        </p:nvSpPr>
        <p:spPr>
          <a:xfrm>
            <a:off x="2379784" y="2242624"/>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O"/>
          </a:p>
        </p:txBody>
      </p:sp>
      <p:sp>
        <p:nvSpPr>
          <p:cNvPr id="13" name="Down Arrow 12">
            <a:extLst>
              <a:ext uri="{FF2B5EF4-FFF2-40B4-BE49-F238E27FC236}">
                <a16:creationId xmlns:a16="http://schemas.microsoft.com/office/drawing/2014/main" id="{1E7DD2D2-AF86-4DC0-7EF2-770B67BFC6DE}"/>
              </a:ext>
            </a:extLst>
          </p:cNvPr>
          <p:cNvSpPr/>
          <p:nvPr/>
        </p:nvSpPr>
        <p:spPr>
          <a:xfrm>
            <a:off x="6048379" y="2184219"/>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O"/>
          </a:p>
        </p:txBody>
      </p:sp>
      <p:sp>
        <p:nvSpPr>
          <p:cNvPr id="14" name="Down Arrow 13">
            <a:extLst>
              <a:ext uri="{FF2B5EF4-FFF2-40B4-BE49-F238E27FC236}">
                <a16:creationId xmlns:a16="http://schemas.microsoft.com/office/drawing/2014/main" id="{2F3AB34A-CCC1-C365-64D8-ACAFCD7D667C}"/>
              </a:ext>
            </a:extLst>
          </p:cNvPr>
          <p:cNvSpPr/>
          <p:nvPr/>
        </p:nvSpPr>
        <p:spPr>
          <a:xfrm>
            <a:off x="9497568" y="2164782"/>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O"/>
          </a:p>
        </p:txBody>
      </p:sp>
    </p:spTree>
    <p:extLst>
      <p:ext uri="{BB962C8B-B14F-4D97-AF65-F5344CB8AC3E}">
        <p14:creationId xmlns:p14="http://schemas.microsoft.com/office/powerpoint/2010/main" val="1966798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3DBD4-E398-4AA3-AEC1-4BF03FC59886}"/>
              </a:ext>
            </a:extLst>
          </p:cNvPr>
          <p:cNvSpPr>
            <a:spLocks noGrp="1"/>
          </p:cNvSpPr>
          <p:nvPr>
            <p:ph type="title"/>
          </p:nvPr>
        </p:nvSpPr>
        <p:spPr/>
        <p:txBody>
          <a:bodyPr/>
          <a:lstStyle/>
          <a:p>
            <a:r>
              <a:rPr lang="en-US" dirty="0"/>
              <a:t>Thank you</a:t>
            </a:r>
          </a:p>
        </p:txBody>
      </p:sp>
      <p:pic>
        <p:nvPicPr>
          <p:cNvPr id="6" name="Picture Placeholder 5" descr="Photo of a bunch of clean artist paintbrushes">
            <a:extLst>
              <a:ext uri="{FF2B5EF4-FFF2-40B4-BE49-F238E27FC236}">
                <a16:creationId xmlns:a16="http://schemas.microsoft.com/office/drawing/2014/main" id="{D7D1C07D-75DD-4A12-9C4C-A9C3E052A3D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t="81" b="81"/>
          <a:stretch/>
        </p:blipFill>
        <p:spPr>
          <a:noFill/>
        </p:spPr>
      </p:pic>
      <p:sp>
        <p:nvSpPr>
          <p:cNvPr id="3" name="Content Placeholder 2">
            <a:extLst>
              <a:ext uri="{FF2B5EF4-FFF2-40B4-BE49-F238E27FC236}">
                <a16:creationId xmlns:a16="http://schemas.microsoft.com/office/drawing/2014/main" id="{02F80182-DF99-445E-8055-837D597C38A5}"/>
              </a:ext>
            </a:extLst>
          </p:cNvPr>
          <p:cNvSpPr>
            <a:spLocks noGrp="1"/>
          </p:cNvSpPr>
          <p:nvPr>
            <p:ph idx="1"/>
          </p:nvPr>
        </p:nvSpPr>
        <p:spPr/>
        <p:txBody>
          <a:bodyPr>
            <a:normAutofit/>
          </a:bodyPr>
          <a:lstStyle/>
          <a:p>
            <a:r>
              <a:rPr lang="en-US" sz="1800" dirty="0">
                <a:latin typeface="Source Sans Pro" panose="020B0503030403020204" pitchFamily="34" charset="0"/>
                <a:ea typeface="Source Sans Pro" panose="020B0503030403020204" pitchFamily="34" charset="0"/>
              </a:rPr>
              <a:t>Farihan f Barghouty</a:t>
            </a:r>
          </a:p>
          <a:p>
            <a:r>
              <a:rPr lang="en-US" sz="1800" dirty="0">
                <a:latin typeface="Source Sans Pro" panose="020B0503030403020204" pitchFamily="34" charset="0"/>
                <a:ea typeface="Source Sans Pro" panose="020B0503030403020204" pitchFamily="34" charset="0"/>
              </a:rPr>
              <a:t>Professor of family medicine </a:t>
            </a:r>
          </a:p>
          <a:p>
            <a:endParaRPr lang="en-US" sz="1800" dirty="0">
              <a:latin typeface="Source Sans Pro" panose="020B0503030403020204" pitchFamily="34" charset="0"/>
              <a:ea typeface="Source Sans Pro" panose="020B0503030403020204" pitchFamily="34" charset="0"/>
            </a:endParaRPr>
          </a:p>
        </p:txBody>
      </p:sp>
      <p:sp>
        <p:nvSpPr>
          <p:cNvPr id="7" name="Date Placeholder 6">
            <a:extLst>
              <a:ext uri="{FF2B5EF4-FFF2-40B4-BE49-F238E27FC236}">
                <a16:creationId xmlns:a16="http://schemas.microsoft.com/office/drawing/2014/main" id="{3A354B2E-C37D-4B68-9B83-A941B747CCED}"/>
              </a:ext>
            </a:extLst>
          </p:cNvPr>
          <p:cNvSpPr>
            <a:spLocks noGrp="1"/>
          </p:cNvSpPr>
          <p:nvPr>
            <p:ph type="dt" sz="half" idx="10"/>
          </p:nvPr>
        </p:nvSpPr>
        <p:spPr/>
        <p:txBody>
          <a:bodyPr/>
          <a:lstStyle/>
          <a:p>
            <a:r>
              <a:rPr lang="en-US" dirty="0"/>
              <a:t>12/8/25</a:t>
            </a:r>
          </a:p>
        </p:txBody>
      </p:sp>
      <p:sp>
        <p:nvSpPr>
          <p:cNvPr id="8" name="Footer Placeholder 7">
            <a:extLst>
              <a:ext uri="{FF2B5EF4-FFF2-40B4-BE49-F238E27FC236}">
                <a16:creationId xmlns:a16="http://schemas.microsoft.com/office/drawing/2014/main" id="{F60FABF8-6F79-4985-A2FB-99DAD9E6304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8A55AA7-3B73-477B-A886-58F8E99420E9}"/>
              </a:ext>
            </a:extLst>
          </p:cNvPr>
          <p:cNvSpPr>
            <a:spLocks noGrp="1"/>
          </p:cNvSpPr>
          <p:nvPr>
            <p:ph type="sldNum" sz="quarter" idx="12"/>
          </p:nvPr>
        </p:nvSpPr>
        <p:spPr/>
        <p:txBody>
          <a:bodyPr/>
          <a:lstStyle/>
          <a:p>
            <a:fld id="{28844951-7827-47D4-8276-7DDE1FA7D85A}" type="slidenum">
              <a:rPr lang="en-US" smtClean="0"/>
              <a:pPr/>
              <a:t>21</a:t>
            </a:fld>
            <a:endParaRPr lang="en-US"/>
          </a:p>
        </p:txBody>
      </p:sp>
    </p:spTree>
    <p:extLst>
      <p:ext uri="{BB962C8B-B14F-4D97-AF65-F5344CB8AC3E}">
        <p14:creationId xmlns:p14="http://schemas.microsoft.com/office/powerpoint/2010/main" val="2041089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052644-F409-493B-8E91-969D43897F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AAFE2A1-77F8-441E-9B9F-DD61C354F4FE}">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5CF4B188-9E41-4609-81DC-EA2587D009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Parcel</Template>
  <TotalTime>2283</TotalTime>
  <Words>735</Words>
  <Application>Microsoft Macintosh PowerPoint</Application>
  <PresentationFormat>Widescreen</PresentationFormat>
  <Paragraphs>129</Paragraphs>
  <Slides>21</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21</vt:i4>
      </vt:variant>
    </vt:vector>
  </HeadingPairs>
  <TitlesOfParts>
    <vt:vector size="33" baseType="lpstr">
      <vt:lpstr>Baskerville Old Face</vt:lpstr>
      <vt:lpstr>Calibri</vt:lpstr>
      <vt:lpstr>Cambria</vt:lpstr>
      <vt:lpstr>Gill Sans Nova Light</vt:lpstr>
      <vt:lpstr>Rockwell</vt:lpstr>
      <vt:lpstr>Rockwell Condensed</vt:lpstr>
      <vt:lpstr>Rockwell Extra Bold</vt:lpstr>
      <vt:lpstr>Sabon Next LT</vt:lpstr>
      <vt:lpstr>Source Sans Pro</vt:lpstr>
      <vt:lpstr>Times New Roman</vt:lpstr>
      <vt:lpstr>Wingdings</vt:lpstr>
      <vt:lpstr>Wood Type</vt:lpstr>
      <vt:lpstr>Patient’s management </vt:lpstr>
      <vt:lpstr>Outline</vt:lpstr>
      <vt:lpstr>Introduction</vt:lpstr>
      <vt:lpstr>Objectives for the consultation  </vt:lpstr>
      <vt:lpstr>PowerPoint Presentation</vt:lpstr>
      <vt:lpstr>Patient presenting with a problem  </vt:lpstr>
      <vt:lpstr>Content</vt:lpstr>
      <vt:lpstr>History taking </vt:lpstr>
      <vt:lpstr>Differential diagnosis   </vt:lpstr>
      <vt:lpstr>PowerPoint Presentation</vt:lpstr>
      <vt:lpstr>PowerPoint Presentation</vt:lpstr>
      <vt:lpstr>
 </vt:lpstr>
      <vt:lpstr>PowerPoint Presentation</vt:lpstr>
      <vt:lpstr>Clinical finding  </vt:lpstr>
      <vt:lpstr>PowerPoint Presentation</vt:lpstr>
      <vt:lpstr>note to be  Heel spur </vt:lpstr>
      <vt:lpstr>PowerPoint Presentation</vt:lpstr>
      <vt:lpstr>PowerPoint Presentation</vt:lpstr>
      <vt:lpstr> summary planter fasciitis</vt:lpstr>
      <vt:lpstr>Tasks of consultation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Patient’s management </dc:title>
  <dc:creator>user</dc:creator>
  <cp:lastModifiedBy>Farehan Barghothi</cp:lastModifiedBy>
  <cp:revision>17</cp:revision>
  <dcterms:created xsi:type="dcterms:W3CDTF">2023-09-22T11:02:10Z</dcterms:created>
  <dcterms:modified xsi:type="dcterms:W3CDTF">2026-07-07T04:49:11Z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