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12192000" cy="6858000"/>
  <p:notesSz cx="6858000" cy="9144000"/>
  <p:embeddedFontLst>
    <p:embeddedFont>
      <p:font typeface="Noto Sans Symbols" pitchFamily="2" charset="0"/>
      <p:regular r:id="rId70"/>
      <p:bold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5" roundtripDataSignature="AMtx7mhtnkLGWTVMZgoqtZfz4+pxgJNOv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160"/>
        <p:guide pos="3840"/>
      </p:guideLst>
    </p:cSldViewPr>
  </p:slide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Google Shape;3;n"/>
          <p:cNvSpPr/>
          <p:nvPr/>
        </p:nvSpPr>
        <p:spPr>
          <a:xfrm>
            <a:off x="0" y="0"/>
            <a:ext cx="6858000" cy="9144000"/>
          </a:xfrm>
          <a:prstGeom prst="roundRect">
            <a:avLst>
              <a:gd name="adj" fmla="val 23"/>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0" i="0" u="none" strike="noStrike" cap="none">
              <a:solidFill>
                <a:schemeClr val="dk1"/>
              </a:solidFill>
              <a:latin typeface="Calibri"/>
              <a:ea typeface="Calibri"/>
              <a:cs typeface="Calibri"/>
              <a:sym typeface="Calibri"/>
            </a:endParaRPr>
          </a:p>
        </p:txBody>
      </p:sp>
      <p:sp>
        <p:nvSpPr>
          <p:cNvPr id="4" name="Google Shape;4;n"/>
          <p:cNvSpPr txBox="1">
            <a:spLocks noGrp="1"/>
          </p:cNvSpPr>
          <p:nvPr>
            <p:ph type="hdr" idx="2"/>
          </p:nvPr>
        </p:nvSpPr>
        <p:spPr>
          <a:xfrm>
            <a:off x="0" y="0"/>
            <a:ext cx="2970213" cy="455613"/>
          </a:xfrm>
          <a:prstGeom prst="rect">
            <a:avLst/>
          </a:prstGeom>
          <a:noFill/>
          <a:ln>
            <a:noFill/>
          </a:ln>
        </p:spPr>
        <p:txBody>
          <a:bodyPr spcFirstLastPara="1" wrap="square" lIns="90000" tIns="46800" rIns="90000" bIns="46800" anchor="t" anchorCtr="0">
            <a:noAutofit/>
          </a:bodyPr>
          <a:lstStyle>
            <a:lvl1pPr marR="0" lvl="0" algn="l" rtl="0">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txBox="1">
            <a:spLocks noGrp="1"/>
          </p:cNvSpPr>
          <p:nvPr>
            <p:ph type="dt" idx="10"/>
          </p:nvPr>
        </p:nvSpPr>
        <p:spPr>
          <a:xfrm>
            <a:off x="3884613" y="0"/>
            <a:ext cx="2970212" cy="455613"/>
          </a:xfrm>
          <a:prstGeom prst="rect">
            <a:avLst/>
          </a:prstGeom>
          <a:noFill/>
          <a:ln>
            <a:noFill/>
          </a:ln>
        </p:spPr>
        <p:txBody>
          <a:bodyPr spcFirstLastPara="1" wrap="square" lIns="90000" tIns="46800" rIns="90000" bIns="46800" anchor="t" anchorCtr="0">
            <a:noAutofit/>
          </a:bodyPr>
          <a:lstStyle>
            <a:lvl1pPr marR="0" lvl="0" algn="r" rtl="0">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 name="Google Shape;6;n"/>
          <p:cNvSpPr>
            <a:spLocks noGrp="1" noRot="1" noChangeAspect="1"/>
          </p:cNvSpPr>
          <p:nvPr>
            <p:ph type="sldImg" idx="3"/>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7" name="Google Shape;7;n"/>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lvl1pPr marL="457200" marR="0" lvl="0"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1pPr>
            <a:lvl2pPr marL="914400" marR="0" lvl="1"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4pPr>
            <a:lvl5pPr marL="2286000" marR="0" lvl="4"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ftr" idx="11"/>
          </p:nvPr>
        </p:nvSpPr>
        <p:spPr>
          <a:xfrm>
            <a:off x="0" y="8685213"/>
            <a:ext cx="2970213" cy="455612"/>
          </a:xfrm>
          <a:prstGeom prst="rect">
            <a:avLst/>
          </a:prstGeom>
          <a:noFill/>
          <a:ln>
            <a:noFill/>
          </a:ln>
        </p:spPr>
        <p:txBody>
          <a:bodyPr spcFirstLastPara="1" wrap="square" lIns="90000" tIns="46800" rIns="90000" bIns="46800" anchor="b" anchorCtr="0">
            <a:noAutofit/>
          </a:bodyPr>
          <a:lstStyle>
            <a:lvl1pPr marR="0" lvl="0" algn="l" rtl="0">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n"/>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content.iospress.com/articles/kidney-cancer/kca190075#kca-3-kca190075-g004"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89" name="Google Shape;89;p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94" name="Google Shape;94;p2: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Difference between the Radiology and Nuclear medicine </a:t>
            </a:r>
            <a:endParaRPr/>
          </a:p>
        </p:txBody>
      </p:sp>
      <p:sp>
        <p:nvSpPr>
          <p:cNvPr id="95" name="Google Shape;95;p2: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02" name="Google Shape;102;p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08" name="Google Shape;108;p4: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Higher resolution in PET</a:t>
            </a:r>
            <a:endParaRPr/>
          </a:p>
        </p:txBody>
      </p:sp>
      <p:sp>
        <p:nvSpPr>
          <p:cNvPr id="109" name="Google Shape;109;p4: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16" name="Google Shape;116;p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21" name="Google Shape;121;p6: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r>
              <a:rPr lang="en-US" sz="1200"/>
              <a:t>The key distinction between nuclear medicine and almost all other imaging modalities– images may indicate dynamic information – </a:t>
            </a:r>
            <a:r>
              <a:rPr lang="en-US" sz="1200" b="1" i="1" u="sng"/>
              <a:t>function</a:t>
            </a:r>
            <a:r>
              <a:rPr lang="en-US" sz="1200"/>
              <a:t>, not just structure</a:t>
            </a:r>
            <a:endParaRPr/>
          </a:p>
          <a:p>
            <a:pPr marL="0" lvl="0" indent="0" algn="l" rtl="0">
              <a:spcBef>
                <a:spcPts val="360"/>
              </a:spcBef>
              <a:spcAft>
                <a:spcPts val="0"/>
              </a:spcAft>
              <a:buNone/>
            </a:pPr>
            <a:endParaRPr/>
          </a:p>
        </p:txBody>
      </p:sp>
      <p:sp>
        <p:nvSpPr>
          <p:cNvPr id="122" name="Google Shape;122;p6: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28" name="Google Shape;128;p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33" name="Google Shape;133;p8: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Nuclide</a:t>
            </a:r>
            <a:br>
              <a:rPr lang="en-US"/>
            </a:br>
            <a:r>
              <a:rPr lang="en-US">
                <a:latin typeface="Times New Roman"/>
                <a:ea typeface="Times New Roman"/>
                <a:cs typeface="Times New Roman"/>
                <a:sym typeface="Times New Roman"/>
              </a:rPr>
              <a:t>– It is identified by an exact nuclear composition including the</a:t>
            </a:r>
            <a:br>
              <a:rPr lang="en-US"/>
            </a:br>
            <a:r>
              <a:rPr lang="en-US">
                <a:latin typeface="Times New Roman"/>
                <a:ea typeface="Times New Roman"/>
                <a:cs typeface="Times New Roman"/>
                <a:sym typeface="Times New Roman"/>
              </a:rPr>
              <a:t>mass # A and atomic # Z</a:t>
            </a:r>
            <a:br>
              <a:rPr lang="en-US"/>
            </a:br>
            <a:r>
              <a:rPr lang="en-US">
                <a:latin typeface="Times New Roman"/>
                <a:ea typeface="Times New Roman"/>
                <a:cs typeface="Times New Roman"/>
                <a:sym typeface="Times New Roman"/>
              </a:rPr>
              <a:t>• Radionuclide</a:t>
            </a:r>
            <a:br>
              <a:rPr lang="en-US"/>
            </a:br>
            <a:r>
              <a:rPr lang="en-US">
                <a:latin typeface="Times New Roman"/>
                <a:ea typeface="Times New Roman"/>
                <a:cs typeface="Times New Roman"/>
                <a:sym typeface="Times New Roman"/>
              </a:rPr>
              <a:t>– Unstable or radioactive nuclide</a:t>
            </a:r>
            <a:br>
              <a:rPr lang="en-US"/>
            </a:br>
            <a:r>
              <a:rPr lang="en-US">
                <a:latin typeface="Times New Roman"/>
                <a:ea typeface="Times New Roman"/>
                <a:cs typeface="Times New Roman"/>
                <a:sym typeface="Times New Roman"/>
              </a:rPr>
              <a:t>• Isotopes</a:t>
            </a:r>
            <a:br>
              <a:rPr lang="en-US"/>
            </a:br>
            <a:r>
              <a:rPr lang="en-US">
                <a:latin typeface="Times New Roman"/>
                <a:ea typeface="Times New Roman"/>
                <a:cs typeface="Times New Roman"/>
                <a:sym typeface="Times New Roman"/>
              </a:rPr>
              <a:t>– Nuclides with the same atomic # and exhibit the same</a:t>
            </a:r>
            <a:br>
              <a:rPr lang="en-US"/>
            </a:br>
            <a:r>
              <a:rPr lang="en-US">
                <a:latin typeface="Times New Roman"/>
                <a:ea typeface="Times New Roman"/>
                <a:cs typeface="Times New Roman"/>
                <a:sym typeface="Times New Roman"/>
              </a:rPr>
              <a:t>chemical properties</a:t>
            </a:r>
            <a:br>
              <a:rPr lang="en-US"/>
            </a:br>
            <a:r>
              <a:rPr lang="en-US">
                <a:latin typeface="Times New Roman"/>
                <a:ea typeface="Times New Roman"/>
                <a:cs typeface="Times New Roman"/>
                <a:sym typeface="Times New Roman"/>
              </a:rPr>
              <a:t>• Isomers</a:t>
            </a:r>
            <a:br>
              <a:rPr lang="en-US"/>
            </a:br>
            <a:r>
              <a:rPr lang="en-US">
                <a:latin typeface="Times New Roman"/>
                <a:ea typeface="Times New Roman"/>
                <a:cs typeface="Times New Roman"/>
                <a:sym typeface="Times New Roman"/>
              </a:rPr>
              <a:t>– Nuclides having the same number of protons and neutrons</a:t>
            </a:r>
            <a:br>
              <a:rPr lang="en-US"/>
            </a:br>
            <a:r>
              <a:rPr lang="en-US">
                <a:latin typeface="Times New Roman"/>
                <a:ea typeface="Times New Roman"/>
                <a:cs typeface="Times New Roman"/>
                <a:sym typeface="Times New Roman"/>
              </a:rPr>
              <a:t>but differing in energy states</a:t>
            </a:r>
            <a:endParaRPr/>
          </a:p>
        </p:txBody>
      </p:sp>
      <p:sp>
        <p:nvSpPr>
          <p:cNvPr id="134" name="Google Shape;134;p8: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41" name="Google Shape;141;p9: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It should be short enough to minimize the radiation dose to patients and long enough to perform the procedure. Ideally 1.5 times the duration of the diagnostic procedure.</a:t>
            </a:r>
            <a:endParaRPr/>
          </a:p>
        </p:txBody>
      </p:sp>
      <p:sp>
        <p:nvSpPr>
          <p:cNvPr id="142" name="Google Shape;142;p9: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0: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49" name="Google Shape;149;p10: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56" name="Google Shape;156;p11: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Tc undergoes trapping but no organification</a:t>
            </a:r>
            <a:endParaRPr/>
          </a:p>
        </p:txBody>
      </p:sp>
      <p:sp>
        <p:nvSpPr>
          <p:cNvPr id="157" name="Google Shape;157;p11: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64" name="Google Shape;164;p12: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u="sng"/>
              <a:t>Thyrotoxicosis</a:t>
            </a:r>
            <a:r>
              <a:rPr lang="en-US"/>
              <a:t>: a group of symptoms and signs due to elevated thyroid hormones in the body of any cause.</a:t>
            </a:r>
            <a:endParaRPr/>
          </a:p>
          <a:p>
            <a:pPr marL="0" lvl="0" indent="0" algn="l" rtl="0">
              <a:spcBef>
                <a:spcPts val="360"/>
              </a:spcBef>
              <a:spcAft>
                <a:spcPts val="0"/>
              </a:spcAft>
              <a:buNone/>
            </a:pPr>
            <a:r>
              <a:rPr lang="en-US" u="sng"/>
              <a:t>Hyperthyroidism</a:t>
            </a:r>
            <a:r>
              <a:rPr lang="en-US"/>
              <a:t>: a group of symptoms and signs due to increased production of thyroid hormones by hyper functioning thyroid gland.</a:t>
            </a:r>
            <a:endParaRPr/>
          </a:p>
        </p:txBody>
      </p:sp>
      <p:sp>
        <p:nvSpPr>
          <p:cNvPr id="165" name="Google Shape;165;p12: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3: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72" name="Google Shape;172;p1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78" name="Google Shape;178;p14: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Graves with markers</a:t>
            </a:r>
            <a:endParaRPr/>
          </a:p>
        </p:txBody>
      </p:sp>
      <p:sp>
        <p:nvSpPr>
          <p:cNvPr id="179" name="Google Shape;179;p14: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84" name="Google Shape;184;p15: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Toxic MNG</a:t>
            </a:r>
            <a:endParaRPr/>
          </a:p>
        </p:txBody>
      </p:sp>
      <p:sp>
        <p:nvSpPr>
          <p:cNvPr id="185" name="Google Shape;185;p15: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90" name="Google Shape;190;p16: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Toxic adenoma</a:t>
            </a:r>
            <a:endParaRPr/>
          </a:p>
        </p:txBody>
      </p:sp>
      <p:sp>
        <p:nvSpPr>
          <p:cNvPr id="191" name="Google Shape;191;p16: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96" name="Google Shape;196;p17: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Subacute thyroiditis with markers</a:t>
            </a:r>
            <a:endParaRPr/>
          </a:p>
        </p:txBody>
      </p:sp>
      <p:sp>
        <p:nvSpPr>
          <p:cNvPr id="197" name="Google Shape;197;p17: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8: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202" name="Google Shape;202;p18: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Malignancy risk about 15-20%</a:t>
            </a:r>
            <a:endParaRPr/>
          </a:p>
        </p:txBody>
      </p:sp>
      <p:sp>
        <p:nvSpPr>
          <p:cNvPr id="203" name="Google Shape;203;p18: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9: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11" name="Google Shape;211;p1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0: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19" name="Google Shape;219;p20: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1: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Single Toxic Adenoma treated with RAI </a:t>
            </a:r>
            <a:endParaRPr/>
          </a:p>
        </p:txBody>
      </p:sp>
      <p:sp>
        <p:nvSpPr>
          <p:cNvPr id="227" name="Google Shape;227;p2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2: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35" name="Google Shape;235;p2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3: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41" name="Google Shape;241;p2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248" name="Google Shape;248;p24: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endParaRPr/>
          </a:p>
        </p:txBody>
      </p:sp>
      <p:sp>
        <p:nvSpPr>
          <p:cNvPr id="249" name="Google Shape;249;p24: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5: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58" name="Google Shape;258;p2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6: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Arial"/>
                <a:ea typeface="Arial"/>
                <a:cs typeface="Arial"/>
                <a:sym typeface="Arial"/>
              </a:rPr>
              <a:t>26</a:t>
            </a:fld>
            <a:endParaRPr sz="1200" b="0" i="0" u="none" strike="noStrike" cap="none">
              <a:solidFill>
                <a:srgbClr val="000000"/>
              </a:solidFill>
              <a:latin typeface="Arial"/>
              <a:ea typeface="Arial"/>
              <a:cs typeface="Arial"/>
              <a:sym typeface="Arial"/>
            </a:endParaRPr>
          </a:p>
        </p:txBody>
      </p:sp>
      <p:sp>
        <p:nvSpPr>
          <p:cNvPr id="265" name="Google Shape;26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66" name="Google Shape;266;p26:notes"/>
          <p:cNvSpPr txBox="1">
            <a:spLocks noGrp="1"/>
          </p:cNvSpPr>
          <p:nvPr>
            <p:ph type="body" idx="1"/>
          </p:nvPr>
        </p:nvSpPr>
        <p:spPr>
          <a:xfrm>
            <a:off x="685800" y="4343400"/>
            <a:ext cx="5486400" cy="4114800"/>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7: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72" name="Google Shape;272;p2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8: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Arial"/>
                <a:ea typeface="Arial"/>
                <a:cs typeface="Arial"/>
                <a:sym typeface="Arial"/>
              </a:rPr>
              <a:t>28</a:t>
            </a:fld>
            <a:endParaRPr sz="1200" b="0" i="0" u="none" strike="noStrike" cap="none">
              <a:solidFill>
                <a:srgbClr val="000000"/>
              </a:solidFill>
              <a:latin typeface="Arial"/>
              <a:ea typeface="Arial"/>
              <a:cs typeface="Arial"/>
              <a:sym typeface="Arial"/>
            </a:endParaRPr>
          </a:p>
        </p:txBody>
      </p:sp>
      <p:sp>
        <p:nvSpPr>
          <p:cNvPr id="278" name="Google Shape;278;p28:notes"/>
          <p:cNvSpPr>
            <a:spLocks noGrp="1" noRot="1" noChangeAspect="1"/>
          </p:cNvSpPr>
          <p:nvPr>
            <p:ph type="sldImg" idx="2"/>
          </p:nvPr>
        </p:nvSpPr>
        <p:spPr>
          <a:xfrm>
            <a:off x="331788" y="706438"/>
            <a:ext cx="6194425" cy="3484562"/>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79" name="Google Shape;279;p28:notes"/>
          <p:cNvSpPr txBox="1">
            <a:spLocks noGrp="1"/>
          </p:cNvSpPr>
          <p:nvPr>
            <p:ph type="body" idx="1"/>
          </p:nvPr>
        </p:nvSpPr>
        <p:spPr>
          <a:xfrm>
            <a:off x="685800" y="4414838"/>
            <a:ext cx="5486400" cy="4183062"/>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r>
              <a:rPr lang="en-US">
                <a:solidFill>
                  <a:schemeClr val="dk1"/>
                </a:solidFill>
              </a:rPr>
              <a:t>Septal with anteroseptal and inferoseptal extension Ischemia in the superior image.</a:t>
            </a:r>
            <a:endParaRPr>
              <a:solidFill>
                <a:schemeClr val="dk1"/>
              </a:solidFill>
            </a:endParaRPr>
          </a:p>
          <a:p>
            <a:pPr marL="0" lvl="0" indent="0" algn="l" rtl="0">
              <a:spcBef>
                <a:spcPts val="0"/>
              </a:spcBef>
              <a:spcAft>
                <a:spcPts val="0"/>
              </a:spcAft>
              <a:buNone/>
            </a:pPr>
            <a:r>
              <a:rPr lang="en-US">
                <a:solidFill>
                  <a:schemeClr val="dk1"/>
                </a:solidFill>
                <a:latin typeface="Times New Roman"/>
                <a:ea typeface="Times New Roman"/>
                <a:cs typeface="Times New Roman"/>
                <a:sym typeface="Times New Roman"/>
              </a:rPr>
              <a:t>Inferolateral ischemia in the inferior image.</a:t>
            </a:r>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76200" algn="l" rtl="0">
              <a:spcBef>
                <a:spcPts val="360"/>
              </a:spcBef>
              <a:spcAft>
                <a:spcPts val="0"/>
              </a:spcAft>
              <a:buClr>
                <a:srgbClr val="FFFFFF"/>
              </a:buClr>
              <a:buSzPts val="1200"/>
              <a:buFont typeface="Arial"/>
              <a:buChar char="•"/>
            </a:pPr>
            <a:r>
              <a:rPr lang="en-US">
                <a:solidFill>
                  <a:schemeClr val="dk1"/>
                </a:solidFill>
                <a:latin typeface="Times New Roman"/>
                <a:ea typeface="Times New Roman"/>
                <a:cs typeface="Times New Roman"/>
                <a:sym typeface="Times New Roman"/>
              </a:rPr>
              <a:t> This may indicate “ischemia” in this region of the heart – which is supplied by the LCX (left circumflex artery). There may be stenosis in that coronary artery.</a:t>
            </a:r>
            <a:endParaRPr/>
          </a:p>
          <a:p>
            <a:pPr marL="0" lvl="0" indent="0" algn="l" rtl="0">
              <a:spcBef>
                <a:spcPts val="360"/>
              </a:spcBef>
              <a:spcAft>
                <a:spcPts val="0"/>
              </a:spcAft>
              <a:buNone/>
            </a:pPr>
            <a:endParaRPr>
              <a:solidFill>
                <a:srgbClr val="FFFF00"/>
              </a:solidFill>
            </a:endParaRPr>
          </a:p>
          <a:p>
            <a:pPr marL="0" lvl="0" indent="0" algn="l" rtl="0">
              <a:spcBef>
                <a:spcPts val="36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9: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Wall of the heart on the stress and rset images (all axis)</a:t>
            </a:r>
            <a:endParaRPr/>
          </a:p>
        </p:txBody>
      </p:sp>
      <p:sp>
        <p:nvSpPr>
          <p:cNvPr id="286" name="Google Shape;286;p2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30: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Arial"/>
                <a:ea typeface="Arial"/>
                <a:cs typeface="Arial"/>
                <a:sym typeface="Arial"/>
              </a:rPr>
              <a:t>30</a:t>
            </a:fld>
            <a:endParaRPr sz="1200" b="0" i="0" u="none" strike="noStrike" cap="none">
              <a:solidFill>
                <a:srgbClr val="000000"/>
              </a:solidFill>
              <a:latin typeface="Arial"/>
              <a:ea typeface="Arial"/>
              <a:cs typeface="Arial"/>
              <a:sym typeface="Arial"/>
            </a:endParaRPr>
          </a:p>
        </p:txBody>
      </p:sp>
      <p:sp>
        <p:nvSpPr>
          <p:cNvPr id="291" name="Google Shape;291;p30:notes"/>
          <p:cNvSpPr txBox="1"/>
          <p:nvPr/>
        </p:nvSpPr>
        <p:spPr>
          <a:xfrm>
            <a:off x="3884613" y="8685213"/>
            <a:ext cx="2971800" cy="457200"/>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30</a:t>
            </a:fld>
            <a:endParaRPr sz="1200" b="0" i="0" u="none" strike="noStrike" cap="none">
              <a:solidFill>
                <a:srgbClr val="000000"/>
              </a:solidFill>
              <a:latin typeface="Calibri"/>
              <a:ea typeface="Calibri"/>
              <a:cs typeface="Calibri"/>
              <a:sym typeface="Calibri"/>
            </a:endParaRPr>
          </a:p>
        </p:txBody>
      </p:sp>
      <p:sp>
        <p:nvSpPr>
          <p:cNvPr id="292" name="Google Shape;29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93" name="Google Shape;293;p30:notes"/>
          <p:cNvSpPr txBox="1"/>
          <p:nvPr/>
        </p:nvSpPr>
        <p:spPr>
          <a:xfrm>
            <a:off x="685800" y="4343400"/>
            <a:ext cx="5486400" cy="4114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94" name="Google Shape;294;p30: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solidFill>
                  <a:schemeClr val="dk1"/>
                </a:solidFill>
                <a:latin typeface="Calibri"/>
                <a:ea typeface="Calibri"/>
                <a:cs typeface="Calibri"/>
                <a:sym typeface="Calibri"/>
              </a:rPr>
              <a:t>Complete reversible apical and inferior wall ischeamia</a:t>
            </a:r>
            <a:endParaRPr>
              <a:latin typeface="Calibri"/>
              <a:ea typeface="Calibri"/>
              <a:cs typeface="Calibri"/>
              <a:sym typeface="Calibri"/>
            </a:endParaRPr>
          </a:p>
          <a:p>
            <a:pPr marL="0" lvl="0" indent="0" algn="l" rtl="0">
              <a:spcBef>
                <a:spcPts val="36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1: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Arial"/>
                <a:ea typeface="Arial"/>
                <a:cs typeface="Arial"/>
                <a:sym typeface="Arial"/>
              </a:rPr>
              <a:t>31</a:t>
            </a:fld>
            <a:endParaRPr sz="1200" b="0" i="0" u="none" strike="noStrike" cap="none">
              <a:solidFill>
                <a:srgbClr val="000000"/>
              </a:solidFill>
              <a:latin typeface="Arial"/>
              <a:ea typeface="Arial"/>
              <a:cs typeface="Arial"/>
              <a:sym typeface="Arial"/>
            </a:endParaRPr>
          </a:p>
        </p:txBody>
      </p:sp>
      <p:sp>
        <p:nvSpPr>
          <p:cNvPr id="334" name="Google Shape;334;p31:notes"/>
          <p:cNvSpPr txBox="1"/>
          <p:nvPr/>
        </p:nvSpPr>
        <p:spPr>
          <a:xfrm>
            <a:off x="3884613" y="8685213"/>
            <a:ext cx="2971800" cy="457200"/>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31</a:t>
            </a:fld>
            <a:endParaRPr sz="1200" b="0" i="0" u="none" strike="noStrike" cap="none">
              <a:solidFill>
                <a:srgbClr val="000000"/>
              </a:solidFill>
              <a:latin typeface="Calibri"/>
              <a:ea typeface="Calibri"/>
              <a:cs typeface="Calibri"/>
              <a:sym typeface="Calibri"/>
            </a:endParaRPr>
          </a:p>
        </p:txBody>
      </p:sp>
      <p:sp>
        <p:nvSpPr>
          <p:cNvPr id="335" name="Google Shape;33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336" name="Google Shape;336;p31:notes"/>
          <p:cNvSpPr txBox="1"/>
          <p:nvPr/>
        </p:nvSpPr>
        <p:spPr>
          <a:xfrm>
            <a:off x="685800" y="4343400"/>
            <a:ext cx="5486400" cy="4114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37" name="Google Shape;337;p31: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Apical and Anterior wall infarction</a:t>
            </a:r>
            <a:endParaRPr>
              <a:latin typeface="Calibri"/>
              <a:ea typeface="Calibri"/>
              <a:cs typeface="Calibri"/>
              <a:sym typeface="Calibri"/>
            </a:endParaRPr>
          </a:p>
          <a:p>
            <a:pPr marL="0" lvl="0" indent="0" algn="l" rtl="0">
              <a:spcBef>
                <a:spcPts val="36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32: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32</a:t>
            </a:fld>
            <a:endParaRPr sz="1200" b="0" i="0" u="none" strike="noStrike" cap="none">
              <a:solidFill>
                <a:schemeClr val="dk1"/>
              </a:solidFill>
              <a:latin typeface="Arial"/>
              <a:ea typeface="Arial"/>
              <a:cs typeface="Arial"/>
              <a:sym typeface="Arial"/>
            </a:endParaRPr>
          </a:p>
        </p:txBody>
      </p:sp>
      <p:sp>
        <p:nvSpPr>
          <p:cNvPr id="377" name="Google Shape;377;p3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378" name="Google Shape;378;p32: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Anterior and apical infarction</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383" name="Google Shape;383;p33: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apical, </a:t>
            </a:r>
            <a:r>
              <a:rPr lang="en-US">
                <a:latin typeface="Times New Roman"/>
                <a:ea typeface="Times New Roman"/>
                <a:cs typeface="Times New Roman"/>
                <a:sym typeface="Times New Roman"/>
              </a:rPr>
              <a:t>anteroseptal</a:t>
            </a:r>
            <a:r>
              <a:rPr lang="en-US"/>
              <a:t>, septal </a:t>
            </a:r>
            <a:r>
              <a:rPr lang="en-US">
                <a:latin typeface="Times New Roman"/>
                <a:ea typeface="Times New Roman"/>
                <a:cs typeface="Times New Roman"/>
                <a:sym typeface="Times New Roman"/>
              </a:rPr>
              <a:t>walls </a:t>
            </a:r>
            <a:r>
              <a:rPr lang="en-US"/>
              <a:t>ischemia with </a:t>
            </a:r>
            <a:r>
              <a:rPr lang="en-US">
                <a:latin typeface="Times New Roman"/>
                <a:ea typeface="Times New Roman"/>
                <a:cs typeface="Times New Roman"/>
                <a:sym typeface="Times New Roman"/>
              </a:rPr>
              <a:t>complete reversibility on rest images</a:t>
            </a:r>
            <a:endParaRPr>
              <a:latin typeface="Times New Roman"/>
              <a:ea typeface="Times New Roman"/>
              <a:cs typeface="Times New Roman"/>
              <a:sym typeface="Times New Roman"/>
            </a:endParaRPr>
          </a:p>
        </p:txBody>
      </p:sp>
      <p:sp>
        <p:nvSpPr>
          <p:cNvPr id="384" name="Google Shape;384;p33: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389" name="Google Shape;389;p34: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Partial reversible anterior wall ischemia</a:t>
            </a:r>
            <a:endParaRPr/>
          </a:p>
        </p:txBody>
      </p:sp>
      <p:sp>
        <p:nvSpPr>
          <p:cNvPr id="390" name="Google Shape;390;p34: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395" name="Google Shape;395;p36: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Lateral wall ischemia</a:t>
            </a:r>
            <a:endParaRPr/>
          </a:p>
        </p:txBody>
      </p:sp>
      <p:sp>
        <p:nvSpPr>
          <p:cNvPr id="396" name="Google Shape;396;p36: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401" name="Google Shape;401;p35: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Anterior, septal and apical ischemia</a:t>
            </a:r>
            <a:endParaRPr/>
          </a:p>
        </p:txBody>
      </p:sp>
      <p:sp>
        <p:nvSpPr>
          <p:cNvPr id="402" name="Google Shape;402;p35: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37: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11" name="Google Shape;411;p3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8: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18" name="Google Shape;418;p38: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39: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27" name="Google Shape;427;p3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40: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size of defect depends of the size of emboli</a:t>
            </a:r>
            <a:endParaRPr/>
          </a:p>
        </p:txBody>
      </p:sp>
      <p:sp>
        <p:nvSpPr>
          <p:cNvPr id="434" name="Google Shape;434;p40: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41: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40" name="Google Shape;440;p4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42: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47" name="Google Shape;447;p4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43: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52" name="Google Shape;452;p4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44: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57" name="Google Shape;457;p4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4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464" name="Google Shape;464;p45: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Pleural effusion or thickening, chronic lung disease, micro-emboli</a:t>
            </a:r>
            <a:endParaRPr/>
          </a:p>
          <a:p>
            <a:pPr marL="0" lvl="0" indent="0" algn="l" rtl="0">
              <a:spcBef>
                <a:spcPts val="360"/>
              </a:spcBef>
              <a:spcAft>
                <a:spcPts val="0"/>
              </a:spcAft>
              <a:buNone/>
            </a:pPr>
            <a:endParaRPr/>
          </a:p>
        </p:txBody>
      </p:sp>
      <p:sp>
        <p:nvSpPr>
          <p:cNvPr id="465" name="Google Shape;465;p45: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46: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71" name="Google Shape;471;p4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47: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IV route of administration of activity</a:t>
            </a:r>
            <a:endParaRPr/>
          </a:p>
        </p:txBody>
      </p:sp>
      <p:sp>
        <p:nvSpPr>
          <p:cNvPr id="478" name="Google Shape;478;p4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48: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485" name="Google Shape;485;p48: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NORMAL due to symmetrical increased radiotracer activity in both AC, sternoclavicular, sacroiliac joints and the iliac crests.</a:t>
            </a:r>
            <a:endParaRPr/>
          </a:p>
          <a:p>
            <a:pPr marL="0" lvl="0" indent="0" algn="l" rtl="0">
              <a:spcBef>
                <a:spcPts val="360"/>
              </a:spcBef>
              <a:spcAft>
                <a:spcPts val="0"/>
              </a:spcAft>
              <a:buNone/>
            </a:pPr>
            <a:r>
              <a:rPr lang="en-US">
                <a:latin typeface="Arial"/>
                <a:ea typeface="Arial"/>
                <a:cs typeface="Arial"/>
                <a:sym typeface="Arial"/>
              </a:rPr>
              <a:t>Search Pattern Tips: Look for </a:t>
            </a:r>
            <a:r>
              <a:rPr lang="en-US">
                <a:solidFill>
                  <a:srgbClr val="CC4125"/>
                </a:solidFill>
                <a:latin typeface="Arial"/>
                <a:ea typeface="Arial"/>
                <a:cs typeface="Arial"/>
                <a:sym typeface="Arial"/>
              </a:rPr>
              <a:t>foca</a:t>
            </a:r>
            <a:r>
              <a:rPr lang="en-US">
                <a:latin typeface="Arial"/>
                <a:ea typeface="Arial"/>
                <a:cs typeface="Arial"/>
                <a:sym typeface="Arial"/>
              </a:rPr>
              <a:t>l uptake </a:t>
            </a:r>
            <a:r>
              <a:rPr lang="en-US">
                <a:solidFill>
                  <a:srgbClr val="CC4125"/>
                </a:solidFill>
                <a:latin typeface="Arial"/>
                <a:ea typeface="Arial"/>
                <a:cs typeface="Arial"/>
                <a:sym typeface="Arial"/>
              </a:rPr>
              <a:t>outside </a:t>
            </a:r>
            <a:r>
              <a:rPr lang="en-US">
                <a:latin typeface="Arial"/>
                <a:ea typeface="Arial"/>
                <a:cs typeface="Arial"/>
                <a:sym typeface="Arial"/>
              </a:rPr>
              <a:t>the joints, especially in the axial and proximal appendicular skeleton</a:t>
            </a:r>
            <a:endParaRPr>
              <a:latin typeface="Calibri"/>
              <a:ea typeface="Calibri"/>
              <a:cs typeface="Calibri"/>
              <a:sym typeface="Calibri"/>
            </a:endParaRPr>
          </a:p>
        </p:txBody>
      </p:sp>
      <p:sp>
        <p:nvSpPr>
          <p:cNvPr id="486" name="Google Shape;486;p48: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4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492" name="Google Shape;492;p49: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bone metastasis.</a:t>
            </a:r>
            <a:endParaRPr/>
          </a:p>
        </p:txBody>
      </p:sp>
      <p:sp>
        <p:nvSpPr>
          <p:cNvPr id="493" name="Google Shape;493;p49: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50: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499" name="Google Shape;499;p50: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66-year-old man with metastatic renal cell carcinoma. (A) FDG-PET/CT shows numerous foci of intense FDG uptake in the bones. While some lesions have corresponding lytic lesions (bilateral iliac bones and see </a:t>
            </a:r>
            <a:r>
              <a:rPr lang="en-US" u="sng">
                <a:solidFill>
                  <a:schemeClr val="hlink"/>
                </a:solidFill>
                <a:hlinkClick r:id="rId3"/>
              </a:rPr>
              <a:t>Fig. 4</a:t>
            </a:r>
            <a:r>
              <a:rPr lang="en-US"/>
              <a:t>), the extent of FDG uptake is greater than the lucencies and others have no CT correlate (e.g., sternum, T7). (B) Bone scan significantly underestimates the amount of metabolically active bone metastases.</a:t>
            </a:r>
            <a:endParaRPr/>
          </a:p>
        </p:txBody>
      </p:sp>
      <p:sp>
        <p:nvSpPr>
          <p:cNvPr id="500" name="Google Shape;500;p50: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5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08" name="Google Shape;508;p51: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Inflammatory joints disease </a:t>
            </a:r>
            <a:endParaRPr/>
          </a:p>
        </p:txBody>
      </p:sp>
      <p:sp>
        <p:nvSpPr>
          <p:cNvPr id="509" name="Google Shape;509;p51: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5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15" name="Google Shape;515;p52: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Osteoporotic fracture loss of height on CT</a:t>
            </a:r>
            <a:endParaRPr/>
          </a:p>
        </p:txBody>
      </p:sp>
      <p:sp>
        <p:nvSpPr>
          <p:cNvPr id="516" name="Google Shape;516;p52: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5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22" name="Google Shape;522;p53: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The answer is Stress fracture, and we can differentiate from shin split (diffuse posterior-medially uptake)</a:t>
            </a:r>
            <a:endParaRPr/>
          </a:p>
        </p:txBody>
      </p:sp>
      <p:sp>
        <p:nvSpPr>
          <p:cNvPr id="523" name="Google Shape;523;p53: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54: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529" name="Google Shape;529;p5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55: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By </a:t>
            </a:r>
            <a:endParaRPr/>
          </a:p>
        </p:txBody>
      </p:sp>
      <p:sp>
        <p:nvSpPr>
          <p:cNvPr id="536" name="Google Shape;536;p5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5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44" name="Google Shape;544;p56: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NL</a:t>
            </a:r>
            <a:endParaRPr/>
          </a:p>
        </p:txBody>
      </p:sp>
      <p:sp>
        <p:nvSpPr>
          <p:cNvPr id="545" name="Google Shape;545;p56: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5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52" name="Google Shape;552;p57: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Left obstruction</a:t>
            </a:r>
            <a:endParaRPr/>
          </a:p>
        </p:txBody>
      </p:sp>
      <p:sp>
        <p:nvSpPr>
          <p:cNvPr id="553" name="Google Shape;553;p57: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58: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558" name="Google Shape;558;p58: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5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65" name="Google Shape;565;p59: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NORMAL</a:t>
            </a:r>
            <a:endParaRPr/>
          </a:p>
        </p:txBody>
      </p:sp>
      <p:sp>
        <p:nvSpPr>
          <p:cNvPr id="566" name="Google Shape;566;p59: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60: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71" name="Google Shape;571;p60: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There is heterogeneous uptake of tracer in both kidneys, more marked on the left. In the left kidney, the outline is irregular with multiple wedge shaped areas of photopaenia in keeping with multiple renal cortical scars. In the right kidney, there is a focal defect in the interpolar region as well as irregularity at the inferior pole also in keeping with further scarring. </a:t>
            </a:r>
            <a:endParaRPr/>
          </a:p>
          <a:p>
            <a:pPr marL="0" lvl="0" indent="0" algn="l" rtl="0">
              <a:spcBef>
                <a:spcPts val="360"/>
              </a:spcBef>
              <a:spcAft>
                <a:spcPts val="0"/>
              </a:spcAft>
              <a:buNone/>
            </a:pPr>
            <a:r>
              <a:rPr lang="en-US"/>
              <a:t>Renal function is asymmetric, with the left kidney contributing 35.7% to overall function and the right contributing 64.3%. </a:t>
            </a:r>
            <a:endParaRPr/>
          </a:p>
          <a:p>
            <a:pPr marL="0" lvl="0" indent="0" algn="l" rtl="0">
              <a:spcBef>
                <a:spcPts val="360"/>
              </a:spcBef>
              <a:spcAft>
                <a:spcPts val="0"/>
              </a:spcAft>
              <a:buNone/>
            </a:pPr>
            <a:endParaRPr/>
          </a:p>
        </p:txBody>
      </p:sp>
      <p:sp>
        <p:nvSpPr>
          <p:cNvPr id="572" name="Google Shape;572;p60: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61: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577" name="Google Shape;577;p6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62: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Almost of the radiotracer used in PET are IV route </a:t>
            </a:r>
            <a:endParaRPr/>
          </a:p>
        </p:txBody>
      </p:sp>
      <p:sp>
        <p:nvSpPr>
          <p:cNvPr id="585" name="Google Shape;585;p6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63: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593" name="Google Shape;593;p6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64: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Patient with lymphoma showing generalized lymphadenopathy above and below the diaphragm showing CMR after Chemotherapy</a:t>
            </a:r>
            <a:endParaRPr/>
          </a:p>
        </p:txBody>
      </p:sp>
      <p:sp>
        <p:nvSpPr>
          <p:cNvPr id="599" name="Google Shape;599;p6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65: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Different times for evaluation of response to therapy</a:t>
            </a:r>
            <a:endParaRPr/>
          </a:p>
        </p:txBody>
      </p:sp>
      <p:sp>
        <p:nvSpPr>
          <p:cNvPr id="607" name="Google Shape;607;p6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66: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Types of response to therapy in lymphoma patient</a:t>
            </a:r>
            <a:endParaRPr/>
          </a:p>
        </p:txBody>
      </p:sp>
      <p:sp>
        <p:nvSpPr>
          <p:cNvPr id="612" name="Google Shape;612;p6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67: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617" name="Google Shape;617;p6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
        <p:cNvGrpSpPr/>
        <p:nvPr/>
      </p:nvGrpSpPr>
      <p:grpSpPr>
        <a:xfrm>
          <a:off x="0" y="0"/>
          <a:ext cx="0" cy="0"/>
          <a:chOff x="0" y="0"/>
          <a:chExt cx="0" cy="0"/>
        </a:xfrm>
      </p:grpSpPr>
      <p:sp>
        <p:nvSpPr>
          <p:cNvPr id="17" name="Google Shape;17;p69"/>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69"/>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9"/>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sp>
        <p:nvSpPr>
          <p:cNvPr id="21" name="Google Shape;21;p70"/>
          <p:cNvSpPr txBox="1">
            <a:spLocks noGrp="1"/>
          </p:cNvSpPr>
          <p:nvPr>
            <p:ph type="title"/>
          </p:nvPr>
        </p:nvSpPr>
        <p:spPr>
          <a:xfrm>
            <a:off x="603504" y="767419"/>
            <a:ext cx="10780776" cy="3355848"/>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8800"/>
              <a:buFont typeface="Calibri"/>
              <a:buNone/>
              <a:defRPr sz="8800" b="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70"/>
          <p:cNvSpPr txBox="1">
            <a:spLocks noGrp="1"/>
          </p:cNvSpPr>
          <p:nvPr>
            <p:ph type="body" idx="1"/>
          </p:nvPr>
        </p:nvSpPr>
        <p:spPr>
          <a:xfrm>
            <a:off x="667512" y="4204209"/>
            <a:ext cx="9226296" cy="1645920"/>
          </a:xfrm>
          <a:prstGeom prst="rect">
            <a:avLst/>
          </a:prstGeom>
          <a:noFill/>
          <a:ln>
            <a:noFill/>
          </a:ln>
        </p:spPr>
        <p:txBody>
          <a:bodyPr spcFirstLastPara="1" wrap="square" lIns="91425" tIns="45700" rIns="91425" bIns="45700" anchor="t" anchorCtr="0">
            <a:normAutofit/>
          </a:bodyPr>
          <a:lstStyle>
            <a:lvl1pPr marL="457200" lvl="0" indent="-228600" algn="l">
              <a:lnSpc>
                <a:spcPct val="85000"/>
              </a:lnSpc>
              <a:spcBef>
                <a:spcPts val="1300"/>
              </a:spcBef>
              <a:spcAft>
                <a:spcPts val="0"/>
              </a:spcAft>
              <a:buClr>
                <a:schemeClr val="dk1"/>
              </a:buClr>
              <a:buSzPts val="3200"/>
              <a:buNone/>
              <a:defRPr sz="3200">
                <a:solidFill>
                  <a:schemeClr val="dk1"/>
                </a:solidFill>
                <a:latin typeface="Calibri"/>
                <a:ea typeface="Calibri"/>
                <a:cs typeface="Calibri"/>
                <a:sym typeface="Calibri"/>
              </a:defRPr>
            </a:lvl1pPr>
            <a:lvl2pPr marL="914400" lvl="1" indent="-228600" algn="l">
              <a:lnSpc>
                <a:spcPct val="85000"/>
              </a:lnSpc>
              <a:spcBef>
                <a:spcPts val="600"/>
              </a:spcBef>
              <a:spcAft>
                <a:spcPts val="0"/>
              </a:spcAft>
              <a:buClr>
                <a:srgbClr val="888888"/>
              </a:buClr>
              <a:buSzPts val="1800"/>
              <a:buNone/>
              <a:defRPr sz="1800">
                <a:solidFill>
                  <a:srgbClr val="888888"/>
                </a:solidFill>
              </a:defRPr>
            </a:lvl2pPr>
            <a:lvl3pPr marL="1371600" lvl="2" indent="-228600" algn="l">
              <a:lnSpc>
                <a:spcPct val="85000"/>
              </a:lnSpc>
              <a:spcBef>
                <a:spcPts val="600"/>
              </a:spcBef>
              <a:spcAft>
                <a:spcPts val="0"/>
              </a:spcAft>
              <a:buClr>
                <a:srgbClr val="888888"/>
              </a:buClr>
              <a:buSzPts val="1600"/>
              <a:buNone/>
              <a:defRPr sz="1600">
                <a:solidFill>
                  <a:srgbClr val="888888"/>
                </a:solidFill>
              </a:defRPr>
            </a:lvl3pPr>
            <a:lvl4pPr marL="1828800" lvl="3" indent="-228600" algn="l">
              <a:lnSpc>
                <a:spcPct val="85000"/>
              </a:lnSpc>
              <a:spcBef>
                <a:spcPts val="600"/>
              </a:spcBef>
              <a:spcAft>
                <a:spcPts val="0"/>
              </a:spcAft>
              <a:buClr>
                <a:srgbClr val="888888"/>
              </a:buClr>
              <a:buSzPts val="1400"/>
              <a:buNone/>
              <a:defRPr sz="1400">
                <a:solidFill>
                  <a:srgbClr val="888888"/>
                </a:solidFill>
              </a:defRPr>
            </a:lvl4pPr>
            <a:lvl5pPr marL="2286000" lvl="4" indent="-228600" algn="l">
              <a:lnSpc>
                <a:spcPct val="85000"/>
              </a:lnSpc>
              <a:spcBef>
                <a:spcPts val="600"/>
              </a:spcBef>
              <a:spcAft>
                <a:spcPts val="0"/>
              </a:spcAft>
              <a:buClr>
                <a:srgbClr val="888888"/>
              </a:buClr>
              <a:buSzPts val="1400"/>
              <a:buNone/>
              <a:defRPr sz="1400">
                <a:solidFill>
                  <a:srgbClr val="888888"/>
                </a:solidFill>
              </a:defRPr>
            </a:lvl5pPr>
            <a:lvl6pPr marL="2743200" lvl="5" indent="-228600" algn="l">
              <a:lnSpc>
                <a:spcPct val="85000"/>
              </a:lnSpc>
              <a:spcBef>
                <a:spcPts val="600"/>
              </a:spcBef>
              <a:spcAft>
                <a:spcPts val="0"/>
              </a:spcAft>
              <a:buClr>
                <a:srgbClr val="888888"/>
              </a:buClr>
              <a:buSzPts val="1400"/>
              <a:buNone/>
              <a:defRPr sz="1400">
                <a:solidFill>
                  <a:srgbClr val="888888"/>
                </a:solidFill>
              </a:defRPr>
            </a:lvl6pPr>
            <a:lvl7pPr marL="3200400" lvl="6" indent="-228600" algn="l">
              <a:lnSpc>
                <a:spcPct val="85000"/>
              </a:lnSpc>
              <a:spcBef>
                <a:spcPts val="600"/>
              </a:spcBef>
              <a:spcAft>
                <a:spcPts val="0"/>
              </a:spcAft>
              <a:buClr>
                <a:srgbClr val="888888"/>
              </a:buClr>
              <a:buSzPts val="1400"/>
              <a:buNone/>
              <a:defRPr sz="1400">
                <a:solidFill>
                  <a:srgbClr val="888888"/>
                </a:solidFill>
              </a:defRPr>
            </a:lvl7pPr>
            <a:lvl8pPr marL="3657600" lvl="7" indent="-228600" algn="l">
              <a:lnSpc>
                <a:spcPct val="85000"/>
              </a:lnSpc>
              <a:spcBef>
                <a:spcPts val="600"/>
              </a:spcBef>
              <a:spcAft>
                <a:spcPts val="0"/>
              </a:spcAft>
              <a:buClr>
                <a:srgbClr val="888888"/>
              </a:buClr>
              <a:buSzPts val="1400"/>
              <a:buNone/>
              <a:defRPr sz="1400">
                <a:solidFill>
                  <a:srgbClr val="888888"/>
                </a:solidFill>
              </a:defRPr>
            </a:lvl8pPr>
            <a:lvl9pPr marL="4114800" lvl="8" indent="-228600" algn="l">
              <a:lnSpc>
                <a:spcPct val="85000"/>
              </a:lnSpc>
              <a:spcBef>
                <a:spcPts val="600"/>
              </a:spcBef>
              <a:spcAft>
                <a:spcPts val="0"/>
              </a:spcAft>
              <a:buClr>
                <a:srgbClr val="888888"/>
              </a:buClr>
              <a:buSzPts val="1400"/>
              <a:buNone/>
              <a:defRPr sz="1400">
                <a:solidFill>
                  <a:srgbClr val="888888"/>
                </a:solidFill>
              </a:defRPr>
            </a:lvl9pPr>
          </a:lstStyle>
          <a:p>
            <a:endParaRPr/>
          </a:p>
        </p:txBody>
      </p:sp>
      <p:sp>
        <p:nvSpPr>
          <p:cNvPr id="23" name="Google Shape;23;p70"/>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70"/>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70"/>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71"/>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71"/>
          <p:cNvSpPr txBox="1">
            <a:spLocks noGrp="1"/>
          </p:cNvSpPr>
          <p:nvPr>
            <p:ph type="body" idx="1"/>
          </p:nvPr>
        </p:nvSpPr>
        <p:spPr>
          <a:xfrm>
            <a:off x="676656" y="2011680"/>
            <a:ext cx="10753725" cy="3766185"/>
          </a:xfrm>
          <a:prstGeom prst="rect">
            <a:avLst/>
          </a:prstGeom>
          <a:noFill/>
          <a:ln>
            <a:noFill/>
          </a:ln>
        </p:spPr>
        <p:txBody>
          <a:bodyPr spcFirstLastPara="1" wrap="square" lIns="91425" tIns="45700" rIns="91425" bIns="45700" anchor="t" anchorCtr="0">
            <a:normAutofit/>
          </a:bodyPr>
          <a:lstStyle>
            <a:lvl1pPr marL="457200" lvl="0" indent="-342900" algn="l">
              <a:lnSpc>
                <a:spcPct val="85000"/>
              </a:lnSpc>
              <a:spcBef>
                <a:spcPts val="1300"/>
              </a:spcBef>
              <a:spcAft>
                <a:spcPts val="0"/>
              </a:spcAft>
              <a:buClr>
                <a:srgbClr val="262626"/>
              </a:buClr>
              <a:buSzPts val="1800"/>
              <a:buChar char=" "/>
              <a:defRPr/>
            </a:lvl1pPr>
            <a:lvl2pPr marL="914400" lvl="1" indent="-342900" algn="l">
              <a:lnSpc>
                <a:spcPct val="85000"/>
              </a:lnSpc>
              <a:spcBef>
                <a:spcPts val="600"/>
              </a:spcBef>
              <a:spcAft>
                <a:spcPts val="0"/>
              </a:spcAft>
              <a:buClr>
                <a:srgbClr val="262626"/>
              </a:buClr>
              <a:buSzPts val="1800"/>
              <a:buChar char=" "/>
              <a:defRPr/>
            </a:lvl2pPr>
            <a:lvl3pPr marL="1371600" lvl="2" indent="-342900" algn="l">
              <a:lnSpc>
                <a:spcPct val="85000"/>
              </a:lnSpc>
              <a:spcBef>
                <a:spcPts val="600"/>
              </a:spcBef>
              <a:spcAft>
                <a:spcPts val="0"/>
              </a:spcAft>
              <a:buClr>
                <a:srgbClr val="262626"/>
              </a:buClr>
              <a:buSzPts val="1800"/>
              <a:buChar char=" "/>
              <a:defRPr/>
            </a:lvl3pPr>
            <a:lvl4pPr marL="1828800" lvl="3" indent="-342900" algn="l">
              <a:lnSpc>
                <a:spcPct val="85000"/>
              </a:lnSpc>
              <a:spcBef>
                <a:spcPts val="600"/>
              </a:spcBef>
              <a:spcAft>
                <a:spcPts val="0"/>
              </a:spcAft>
              <a:buClr>
                <a:srgbClr val="262626"/>
              </a:buClr>
              <a:buSzPts val="1800"/>
              <a:buChar char=" "/>
              <a:defRPr/>
            </a:lvl4pPr>
            <a:lvl5pPr marL="2286000" lvl="4" indent="-342900" algn="l">
              <a:lnSpc>
                <a:spcPct val="85000"/>
              </a:lnSpc>
              <a:spcBef>
                <a:spcPts val="600"/>
              </a:spcBef>
              <a:spcAft>
                <a:spcPts val="0"/>
              </a:spcAft>
              <a:buClr>
                <a:srgbClr val="262626"/>
              </a:buClr>
              <a:buSzPts val="1800"/>
              <a:buChar char=" "/>
              <a:defRPr/>
            </a:lvl5pPr>
            <a:lvl6pPr marL="2743200" lvl="5" indent="-342900" algn="l">
              <a:lnSpc>
                <a:spcPct val="85000"/>
              </a:lnSpc>
              <a:spcBef>
                <a:spcPts val="600"/>
              </a:spcBef>
              <a:spcAft>
                <a:spcPts val="0"/>
              </a:spcAft>
              <a:buClr>
                <a:srgbClr val="262626"/>
              </a:buClr>
              <a:buSzPts val="1800"/>
              <a:buChar char=" "/>
              <a:defRPr/>
            </a:lvl6pPr>
            <a:lvl7pPr marL="3200400" lvl="6" indent="-342900" algn="l">
              <a:lnSpc>
                <a:spcPct val="85000"/>
              </a:lnSpc>
              <a:spcBef>
                <a:spcPts val="600"/>
              </a:spcBef>
              <a:spcAft>
                <a:spcPts val="0"/>
              </a:spcAft>
              <a:buClr>
                <a:srgbClr val="262626"/>
              </a:buClr>
              <a:buSzPts val="1800"/>
              <a:buChar char=" "/>
              <a:defRPr/>
            </a:lvl7pPr>
            <a:lvl8pPr marL="3657600" lvl="7" indent="-342900" algn="l">
              <a:lnSpc>
                <a:spcPct val="85000"/>
              </a:lnSpc>
              <a:spcBef>
                <a:spcPts val="600"/>
              </a:spcBef>
              <a:spcAft>
                <a:spcPts val="0"/>
              </a:spcAft>
              <a:buClr>
                <a:srgbClr val="262626"/>
              </a:buClr>
              <a:buSzPts val="1800"/>
              <a:buChar char=" "/>
              <a:defRPr/>
            </a:lvl8pPr>
            <a:lvl9pPr marL="4114800" lvl="8" indent="-342900" algn="l">
              <a:lnSpc>
                <a:spcPct val="85000"/>
              </a:lnSpc>
              <a:spcBef>
                <a:spcPts val="600"/>
              </a:spcBef>
              <a:spcAft>
                <a:spcPts val="0"/>
              </a:spcAft>
              <a:buClr>
                <a:srgbClr val="262626"/>
              </a:buClr>
              <a:buSzPts val="1800"/>
              <a:buChar char=" "/>
              <a:defRPr/>
            </a:lvl9pPr>
          </a:lstStyle>
          <a:p>
            <a:endParaRPr/>
          </a:p>
        </p:txBody>
      </p:sp>
      <p:sp>
        <p:nvSpPr>
          <p:cNvPr id="29" name="Google Shape;29;p71"/>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71"/>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1"/>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
        <p:cNvGrpSpPr/>
        <p:nvPr/>
      </p:nvGrpSpPr>
      <p:grpSpPr>
        <a:xfrm>
          <a:off x="0" y="0"/>
          <a:ext cx="0" cy="0"/>
          <a:chOff x="0" y="0"/>
          <a:chExt cx="0" cy="0"/>
        </a:xfrm>
      </p:grpSpPr>
      <p:sp>
        <p:nvSpPr>
          <p:cNvPr id="33" name="Google Shape;33;p72"/>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72"/>
          <p:cNvSpPr txBox="1">
            <a:spLocks noGrp="1"/>
          </p:cNvSpPr>
          <p:nvPr>
            <p:ph type="body" idx="1"/>
          </p:nvPr>
        </p:nvSpPr>
        <p:spPr>
          <a:xfrm>
            <a:off x="676656" y="1998134"/>
            <a:ext cx="4663440" cy="3767328"/>
          </a:xfrm>
          <a:prstGeom prst="rect">
            <a:avLst/>
          </a:prstGeom>
          <a:noFill/>
          <a:ln>
            <a:noFill/>
          </a:ln>
        </p:spPr>
        <p:txBody>
          <a:bodyPr spcFirstLastPara="1" wrap="square" lIns="91425" tIns="45700" rIns="91425" bIns="45700" anchor="t" anchorCtr="0">
            <a:normAutofit/>
          </a:bodyPr>
          <a:lstStyle>
            <a:lvl1pPr marL="457200" lvl="0" indent="-381000" algn="l">
              <a:lnSpc>
                <a:spcPct val="85000"/>
              </a:lnSpc>
              <a:spcBef>
                <a:spcPts val="1300"/>
              </a:spcBef>
              <a:spcAft>
                <a:spcPts val="0"/>
              </a:spcAft>
              <a:buClr>
                <a:srgbClr val="262626"/>
              </a:buClr>
              <a:buSzPts val="2400"/>
              <a:buChar char=" "/>
              <a:defRPr sz="2400"/>
            </a:lvl1pPr>
            <a:lvl2pPr marL="914400" lvl="1" indent="-355600" algn="l">
              <a:lnSpc>
                <a:spcPct val="85000"/>
              </a:lnSpc>
              <a:spcBef>
                <a:spcPts val="600"/>
              </a:spcBef>
              <a:spcAft>
                <a:spcPts val="0"/>
              </a:spcAft>
              <a:buClr>
                <a:srgbClr val="262626"/>
              </a:buClr>
              <a:buSzPts val="2000"/>
              <a:buChar char=" "/>
              <a:defRPr sz="2000"/>
            </a:lvl2pPr>
            <a:lvl3pPr marL="1371600" lvl="2" indent="-342900" algn="l">
              <a:lnSpc>
                <a:spcPct val="85000"/>
              </a:lnSpc>
              <a:spcBef>
                <a:spcPts val="600"/>
              </a:spcBef>
              <a:spcAft>
                <a:spcPts val="0"/>
              </a:spcAft>
              <a:buClr>
                <a:srgbClr val="262626"/>
              </a:buClr>
              <a:buSzPts val="1800"/>
              <a:buChar char=" "/>
              <a:defRPr sz="1800"/>
            </a:lvl3pPr>
            <a:lvl4pPr marL="1828800" lvl="3" indent="-330200" algn="l">
              <a:lnSpc>
                <a:spcPct val="85000"/>
              </a:lnSpc>
              <a:spcBef>
                <a:spcPts val="600"/>
              </a:spcBef>
              <a:spcAft>
                <a:spcPts val="0"/>
              </a:spcAft>
              <a:buClr>
                <a:srgbClr val="262626"/>
              </a:buClr>
              <a:buSzPts val="1600"/>
              <a:buChar char=" "/>
              <a:defRPr sz="1600"/>
            </a:lvl4pPr>
            <a:lvl5pPr marL="2286000" lvl="4" indent="-330200" algn="l">
              <a:lnSpc>
                <a:spcPct val="85000"/>
              </a:lnSpc>
              <a:spcBef>
                <a:spcPts val="600"/>
              </a:spcBef>
              <a:spcAft>
                <a:spcPts val="0"/>
              </a:spcAft>
              <a:buClr>
                <a:srgbClr val="262626"/>
              </a:buClr>
              <a:buSzPts val="1600"/>
              <a:buChar char=" "/>
              <a:defRPr sz="1600"/>
            </a:lvl5pPr>
            <a:lvl6pPr marL="2743200" lvl="5" indent="-330200" algn="l">
              <a:lnSpc>
                <a:spcPct val="85000"/>
              </a:lnSpc>
              <a:spcBef>
                <a:spcPts val="600"/>
              </a:spcBef>
              <a:spcAft>
                <a:spcPts val="0"/>
              </a:spcAft>
              <a:buClr>
                <a:srgbClr val="262626"/>
              </a:buClr>
              <a:buSzPts val="1600"/>
              <a:buChar char=" "/>
              <a:defRPr sz="1600"/>
            </a:lvl6pPr>
            <a:lvl7pPr marL="3200400" lvl="6" indent="-330200" algn="l">
              <a:lnSpc>
                <a:spcPct val="85000"/>
              </a:lnSpc>
              <a:spcBef>
                <a:spcPts val="600"/>
              </a:spcBef>
              <a:spcAft>
                <a:spcPts val="0"/>
              </a:spcAft>
              <a:buClr>
                <a:srgbClr val="262626"/>
              </a:buClr>
              <a:buSzPts val="1600"/>
              <a:buChar char=" "/>
              <a:defRPr sz="1600"/>
            </a:lvl7pPr>
            <a:lvl8pPr marL="3657600" lvl="7" indent="-330200" algn="l">
              <a:lnSpc>
                <a:spcPct val="85000"/>
              </a:lnSpc>
              <a:spcBef>
                <a:spcPts val="600"/>
              </a:spcBef>
              <a:spcAft>
                <a:spcPts val="0"/>
              </a:spcAft>
              <a:buClr>
                <a:srgbClr val="262626"/>
              </a:buClr>
              <a:buSzPts val="1600"/>
              <a:buChar char=" "/>
              <a:defRPr sz="1600"/>
            </a:lvl8pPr>
            <a:lvl9pPr marL="4114800" lvl="8" indent="-330200" algn="l">
              <a:lnSpc>
                <a:spcPct val="85000"/>
              </a:lnSpc>
              <a:spcBef>
                <a:spcPts val="600"/>
              </a:spcBef>
              <a:spcAft>
                <a:spcPts val="0"/>
              </a:spcAft>
              <a:buClr>
                <a:srgbClr val="262626"/>
              </a:buClr>
              <a:buSzPts val="1600"/>
              <a:buChar char=" "/>
              <a:defRPr sz="1600"/>
            </a:lvl9pPr>
          </a:lstStyle>
          <a:p>
            <a:endParaRPr/>
          </a:p>
        </p:txBody>
      </p:sp>
      <p:sp>
        <p:nvSpPr>
          <p:cNvPr id="35" name="Google Shape;35;p72"/>
          <p:cNvSpPr txBox="1">
            <a:spLocks noGrp="1"/>
          </p:cNvSpPr>
          <p:nvPr>
            <p:ph type="body" idx="2"/>
          </p:nvPr>
        </p:nvSpPr>
        <p:spPr>
          <a:xfrm>
            <a:off x="6011330" y="1998134"/>
            <a:ext cx="4663440" cy="3767328"/>
          </a:xfrm>
          <a:prstGeom prst="rect">
            <a:avLst/>
          </a:prstGeom>
          <a:noFill/>
          <a:ln>
            <a:noFill/>
          </a:ln>
        </p:spPr>
        <p:txBody>
          <a:bodyPr spcFirstLastPara="1" wrap="square" lIns="91425" tIns="45700" rIns="91425" bIns="45700" anchor="t" anchorCtr="0">
            <a:normAutofit/>
          </a:bodyPr>
          <a:lstStyle>
            <a:lvl1pPr marL="457200" lvl="0" indent="-381000" algn="l">
              <a:lnSpc>
                <a:spcPct val="85000"/>
              </a:lnSpc>
              <a:spcBef>
                <a:spcPts val="1300"/>
              </a:spcBef>
              <a:spcAft>
                <a:spcPts val="0"/>
              </a:spcAft>
              <a:buClr>
                <a:srgbClr val="262626"/>
              </a:buClr>
              <a:buSzPts val="2400"/>
              <a:buChar char=" "/>
              <a:defRPr sz="2400"/>
            </a:lvl1pPr>
            <a:lvl2pPr marL="914400" lvl="1" indent="-355600" algn="l">
              <a:lnSpc>
                <a:spcPct val="85000"/>
              </a:lnSpc>
              <a:spcBef>
                <a:spcPts val="600"/>
              </a:spcBef>
              <a:spcAft>
                <a:spcPts val="0"/>
              </a:spcAft>
              <a:buClr>
                <a:srgbClr val="262626"/>
              </a:buClr>
              <a:buSzPts val="2000"/>
              <a:buChar char=" "/>
              <a:defRPr sz="2000"/>
            </a:lvl2pPr>
            <a:lvl3pPr marL="1371600" lvl="2" indent="-342900" algn="l">
              <a:lnSpc>
                <a:spcPct val="85000"/>
              </a:lnSpc>
              <a:spcBef>
                <a:spcPts val="600"/>
              </a:spcBef>
              <a:spcAft>
                <a:spcPts val="0"/>
              </a:spcAft>
              <a:buClr>
                <a:srgbClr val="262626"/>
              </a:buClr>
              <a:buSzPts val="1800"/>
              <a:buChar char=" "/>
              <a:defRPr sz="1800"/>
            </a:lvl3pPr>
            <a:lvl4pPr marL="1828800" lvl="3" indent="-330200" algn="l">
              <a:lnSpc>
                <a:spcPct val="85000"/>
              </a:lnSpc>
              <a:spcBef>
                <a:spcPts val="600"/>
              </a:spcBef>
              <a:spcAft>
                <a:spcPts val="0"/>
              </a:spcAft>
              <a:buClr>
                <a:srgbClr val="262626"/>
              </a:buClr>
              <a:buSzPts val="1600"/>
              <a:buChar char=" "/>
              <a:defRPr sz="1600"/>
            </a:lvl4pPr>
            <a:lvl5pPr marL="2286000" lvl="4" indent="-330200" algn="l">
              <a:lnSpc>
                <a:spcPct val="85000"/>
              </a:lnSpc>
              <a:spcBef>
                <a:spcPts val="600"/>
              </a:spcBef>
              <a:spcAft>
                <a:spcPts val="0"/>
              </a:spcAft>
              <a:buClr>
                <a:srgbClr val="262626"/>
              </a:buClr>
              <a:buSzPts val="1600"/>
              <a:buChar char=" "/>
              <a:defRPr sz="1600"/>
            </a:lvl5pPr>
            <a:lvl6pPr marL="2743200" lvl="5" indent="-330200" algn="l">
              <a:lnSpc>
                <a:spcPct val="85000"/>
              </a:lnSpc>
              <a:spcBef>
                <a:spcPts val="600"/>
              </a:spcBef>
              <a:spcAft>
                <a:spcPts val="0"/>
              </a:spcAft>
              <a:buClr>
                <a:srgbClr val="262626"/>
              </a:buClr>
              <a:buSzPts val="1600"/>
              <a:buChar char=" "/>
              <a:defRPr sz="1600"/>
            </a:lvl6pPr>
            <a:lvl7pPr marL="3200400" lvl="6" indent="-330200" algn="l">
              <a:lnSpc>
                <a:spcPct val="85000"/>
              </a:lnSpc>
              <a:spcBef>
                <a:spcPts val="600"/>
              </a:spcBef>
              <a:spcAft>
                <a:spcPts val="0"/>
              </a:spcAft>
              <a:buClr>
                <a:srgbClr val="262626"/>
              </a:buClr>
              <a:buSzPts val="1600"/>
              <a:buChar char=" "/>
              <a:defRPr sz="1600"/>
            </a:lvl7pPr>
            <a:lvl8pPr marL="3657600" lvl="7" indent="-330200" algn="l">
              <a:lnSpc>
                <a:spcPct val="85000"/>
              </a:lnSpc>
              <a:spcBef>
                <a:spcPts val="600"/>
              </a:spcBef>
              <a:spcAft>
                <a:spcPts val="0"/>
              </a:spcAft>
              <a:buClr>
                <a:srgbClr val="262626"/>
              </a:buClr>
              <a:buSzPts val="1600"/>
              <a:buChar char=" "/>
              <a:defRPr sz="1600"/>
            </a:lvl8pPr>
            <a:lvl9pPr marL="4114800" lvl="8" indent="-330200" algn="l">
              <a:lnSpc>
                <a:spcPct val="85000"/>
              </a:lnSpc>
              <a:spcBef>
                <a:spcPts val="600"/>
              </a:spcBef>
              <a:spcAft>
                <a:spcPts val="0"/>
              </a:spcAft>
              <a:buClr>
                <a:srgbClr val="262626"/>
              </a:buClr>
              <a:buSzPts val="1600"/>
              <a:buChar char=" "/>
              <a:defRPr sz="1600"/>
            </a:lvl9pPr>
          </a:lstStyle>
          <a:p>
            <a:endParaRPr/>
          </a:p>
        </p:txBody>
      </p:sp>
      <p:sp>
        <p:nvSpPr>
          <p:cNvPr id="36" name="Google Shape;36;p72"/>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72"/>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2"/>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73"/>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73"/>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3"/>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3"/>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1"/>
        </a:solidFill>
        <a:effectLst/>
      </p:bgPr>
    </p:bg>
    <p:spTree>
      <p:nvGrpSpPr>
        <p:cNvPr id="1" name="Shape 44"/>
        <p:cNvGrpSpPr/>
        <p:nvPr/>
      </p:nvGrpSpPr>
      <p:grpSpPr>
        <a:xfrm>
          <a:off x="0" y="0"/>
          <a:ext cx="0" cy="0"/>
          <a:chOff x="0" y="0"/>
          <a:chExt cx="0" cy="0"/>
        </a:xfrm>
      </p:grpSpPr>
      <p:sp>
        <p:nvSpPr>
          <p:cNvPr id="45" name="Google Shape;45;p74"/>
          <p:cNvSpPr/>
          <p:nvPr/>
        </p:nvSpPr>
        <p:spPr>
          <a:xfrm>
            <a:off x="0" y="0"/>
            <a:ext cx="12192000"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74"/>
          <p:cNvSpPr txBox="1">
            <a:spLocks noGrp="1"/>
          </p:cNvSpPr>
          <p:nvPr>
            <p:ph type="ctrTitle"/>
          </p:nvPr>
        </p:nvSpPr>
        <p:spPr>
          <a:xfrm>
            <a:off x="603504" y="770467"/>
            <a:ext cx="10782300" cy="3352800"/>
          </a:xfrm>
          <a:prstGeom prst="rect">
            <a:avLst/>
          </a:prstGeom>
          <a:noFill/>
          <a:ln>
            <a:noFill/>
          </a:ln>
        </p:spPr>
        <p:txBody>
          <a:bodyPr spcFirstLastPara="1" wrap="square" lIns="91425" tIns="45700" rIns="91425" bIns="45700" anchor="b" anchorCtr="0">
            <a:noAutofit/>
          </a:bodyPr>
          <a:lstStyle>
            <a:lvl1pPr lvl="0" algn="l">
              <a:lnSpc>
                <a:spcPct val="80000"/>
              </a:lnSpc>
              <a:spcBef>
                <a:spcPts val="0"/>
              </a:spcBef>
              <a:spcAft>
                <a:spcPts val="0"/>
              </a:spcAft>
              <a:buClr>
                <a:srgbClr val="FFFFFF"/>
              </a:buClr>
              <a:buSzPts val="8800"/>
              <a:buFont typeface="Calibri"/>
              <a:buNone/>
              <a:defRPr sz="88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4"/>
          <p:cNvSpPr txBox="1">
            <a:spLocks noGrp="1"/>
          </p:cNvSpPr>
          <p:nvPr>
            <p:ph type="subTitle" idx="1"/>
          </p:nvPr>
        </p:nvSpPr>
        <p:spPr>
          <a:xfrm>
            <a:off x="667512" y="4206876"/>
            <a:ext cx="9228201" cy="164592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chemeClr val="lt1"/>
              </a:buClr>
              <a:buSzPts val="3200"/>
              <a:buNone/>
              <a:defRPr sz="3200">
                <a:solidFill>
                  <a:schemeClr val="lt1"/>
                </a:solidFill>
                <a:latin typeface="Calibri"/>
                <a:ea typeface="Calibri"/>
                <a:cs typeface="Calibri"/>
                <a:sym typeface="Calibri"/>
              </a:defRPr>
            </a:lvl1pPr>
            <a:lvl2pPr lvl="1" algn="ctr">
              <a:lnSpc>
                <a:spcPct val="85000"/>
              </a:lnSpc>
              <a:spcBef>
                <a:spcPts val="600"/>
              </a:spcBef>
              <a:spcAft>
                <a:spcPts val="0"/>
              </a:spcAft>
              <a:buClr>
                <a:srgbClr val="262626"/>
              </a:buClr>
              <a:buSzPts val="2800"/>
              <a:buNone/>
              <a:defRPr sz="2800"/>
            </a:lvl2pPr>
            <a:lvl3pPr lvl="2" algn="ctr">
              <a:lnSpc>
                <a:spcPct val="85000"/>
              </a:lnSpc>
              <a:spcBef>
                <a:spcPts val="600"/>
              </a:spcBef>
              <a:spcAft>
                <a:spcPts val="0"/>
              </a:spcAft>
              <a:buClr>
                <a:srgbClr val="262626"/>
              </a:buClr>
              <a:buSzPts val="2400"/>
              <a:buNone/>
              <a:defRPr sz="2400"/>
            </a:lvl3pPr>
            <a:lvl4pPr lvl="3" algn="ctr">
              <a:lnSpc>
                <a:spcPct val="85000"/>
              </a:lnSpc>
              <a:spcBef>
                <a:spcPts val="600"/>
              </a:spcBef>
              <a:spcAft>
                <a:spcPts val="0"/>
              </a:spcAft>
              <a:buClr>
                <a:srgbClr val="262626"/>
              </a:buClr>
              <a:buSzPts val="2000"/>
              <a:buNone/>
              <a:defRPr sz="2000"/>
            </a:lvl4pPr>
            <a:lvl5pPr lvl="4" algn="ctr">
              <a:lnSpc>
                <a:spcPct val="85000"/>
              </a:lnSpc>
              <a:spcBef>
                <a:spcPts val="600"/>
              </a:spcBef>
              <a:spcAft>
                <a:spcPts val="0"/>
              </a:spcAft>
              <a:buClr>
                <a:srgbClr val="262626"/>
              </a:buClr>
              <a:buSzPts val="2000"/>
              <a:buNone/>
              <a:defRPr sz="2000"/>
            </a:lvl5pPr>
            <a:lvl6pPr lvl="5" algn="ctr">
              <a:lnSpc>
                <a:spcPct val="85000"/>
              </a:lnSpc>
              <a:spcBef>
                <a:spcPts val="600"/>
              </a:spcBef>
              <a:spcAft>
                <a:spcPts val="0"/>
              </a:spcAft>
              <a:buClr>
                <a:srgbClr val="262626"/>
              </a:buClr>
              <a:buSzPts val="2000"/>
              <a:buNone/>
              <a:defRPr sz="2000"/>
            </a:lvl6pPr>
            <a:lvl7pPr lvl="6" algn="ctr">
              <a:lnSpc>
                <a:spcPct val="85000"/>
              </a:lnSpc>
              <a:spcBef>
                <a:spcPts val="600"/>
              </a:spcBef>
              <a:spcAft>
                <a:spcPts val="0"/>
              </a:spcAft>
              <a:buClr>
                <a:srgbClr val="262626"/>
              </a:buClr>
              <a:buSzPts val="2000"/>
              <a:buNone/>
              <a:defRPr sz="2000"/>
            </a:lvl7pPr>
            <a:lvl8pPr lvl="7" algn="ctr">
              <a:lnSpc>
                <a:spcPct val="85000"/>
              </a:lnSpc>
              <a:spcBef>
                <a:spcPts val="600"/>
              </a:spcBef>
              <a:spcAft>
                <a:spcPts val="0"/>
              </a:spcAft>
              <a:buClr>
                <a:srgbClr val="262626"/>
              </a:buClr>
              <a:buSzPts val="2000"/>
              <a:buNone/>
              <a:defRPr sz="2000"/>
            </a:lvl8pPr>
            <a:lvl9pPr lvl="8" algn="ctr">
              <a:lnSpc>
                <a:spcPct val="85000"/>
              </a:lnSpc>
              <a:spcBef>
                <a:spcPts val="600"/>
              </a:spcBef>
              <a:spcAft>
                <a:spcPts val="0"/>
              </a:spcAft>
              <a:buClr>
                <a:srgbClr val="262626"/>
              </a:buClr>
              <a:buSzPts val="2000"/>
              <a:buNone/>
              <a:defRPr sz="2000"/>
            </a:lvl9pPr>
          </a:lstStyle>
          <a:p>
            <a:endParaRPr/>
          </a:p>
        </p:txBody>
      </p:sp>
      <p:sp>
        <p:nvSpPr>
          <p:cNvPr id="48" name="Google Shape;48;p74"/>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4"/>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4"/>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0300" b="0">
                <a:solidFill>
                  <a:srgbClr val="FFFFFF"/>
                </a:solidFill>
                <a:latin typeface="Calibri"/>
                <a:ea typeface="Calibri"/>
                <a:cs typeface="Calibri"/>
                <a:sym typeface="Calibri"/>
              </a:defRPr>
            </a:lvl1pPr>
            <a:lvl2pPr marL="0" lvl="1" indent="0" algn="r">
              <a:spcBef>
                <a:spcPts val="0"/>
              </a:spcBef>
              <a:buNone/>
              <a:defRPr sz="10300" b="0">
                <a:solidFill>
                  <a:srgbClr val="FFFFFF"/>
                </a:solidFill>
                <a:latin typeface="Calibri"/>
                <a:ea typeface="Calibri"/>
                <a:cs typeface="Calibri"/>
                <a:sym typeface="Calibri"/>
              </a:defRPr>
            </a:lvl2pPr>
            <a:lvl3pPr marL="0" lvl="2" indent="0" algn="r">
              <a:spcBef>
                <a:spcPts val="0"/>
              </a:spcBef>
              <a:buNone/>
              <a:defRPr sz="10300" b="0">
                <a:solidFill>
                  <a:srgbClr val="FFFFFF"/>
                </a:solidFill>
                <a:latin typeface="Calibri"/>
                <a:ea typeface="Calibri"/>
                <a:cs typeface="Calibri"/>
                <a:sym typeface="Calibri"/>
              </a:defRPr>
            </a:lvl3pPr>
            <a:lvl4pPr marL="0" lvl="3" indent="0" algn="r">
              <a:spcBef>
                <a:spcPts val="0"/>
              </a:spcBef>
              <a:buNone/>
              <a:defRPr sz="10300" b="0">
                <a:solidFill>
                  <a:srgbClr val="FFFFFF"/>
                </a:solidFill>
                <a:latin typeface="Calibri"/>
                <a:ea typeface="Calibri"/>
                <a:cs typeface="Calibri"/>
                <a:sym typeface="Calibri"/>
              </a:defRPr>
            </a:lvl4pPr>
            <a:lvl5pPr marL="0" lvl="4" indent="0" algn="r">
              <a:spcBef>
                <a:spcPts val="0"/>
              </a:spcBef>
              <a:buNone/>
              <a:defRPr sz="10300" b="0">
                <a:solidFill>
                  <a:srgbClr val="FFFFFF"/>
                </a:solidFill>
                <a:latin typeface="Calibri"/>
                <a:ea typeface="Calibri"/>
                <a:cs typeface="Calibri"/>
                <a:sym typeface="Calibri"/>
              </a:defRPr>
            </a:lvl5pPr>
            <a:lvl6pPr marL="0" lvl="5" indent="0" algn="r">
              <a:spcBef>
                <a:spcPts val="0"/>
              </a:spcBef>
              <a:buNone/>
              <a:defRPr sz="10300" b="0">
                <a:solidFill>
                  <a:srgbClr val="FFFFFF"/>
                </a:solidFill>
                <a:latin typeface="Calibri"/>
                <a:ea typeface="Calibri"/>
                <a:cs typeface="Calibri"/>
                <a:sym typeface="Calibri"/>
              </a:defRPr>
            </a:lvl6pPr>
            <a:lvl7pPr marL="0" lvl="6" indent="0" algn="r">
              <a:spcBef>
                <a:spcPts val="0"/>
              </a:spcBef>
              <a:buNone/>
              <a:defRPr sz="10300" b="0">
                <a:solidFill>
                  <a:srgbClr val="FFFFFF"/>
                </a:solidFill>
                <a:latin typeface="Calibri"/>
                <a:ea typeface="Calibri"/>
                <a:cs typeface="Calibri"/>
                <a:sym typeface="Calibri"/>
              </a:defRPr>
            </a:lvl7pPr>
            <a:lvl8pPr marL="0" lvl="7" indent="0" algn="r">
              <a:spcBef>
                <a:spcPts val="0"/>
              </a:spcBef>
              <a:buNone/>
              <a:defRPr sz="10300" b="0">
                <a:solidFill>
                  <a:srgbClr val="FFFFFF"/>
                </a:solidFill>
                <a:latin typeface="Calibri"/>
                <a:ea typeface="Calibri"/>
                <a:cs typeface="Calibri"/>
                <a:sym typeface="Calibri"/>
              </a:defRPr>
            </a:lvl8pPr>
            <a:lvl9pPr marL="0" lvl="8" indent="0" algn="r">
              <a:spcBef>
                <a:spcPts val="0"/>
              </a:spcBef>
              <a:buNone/>
              <a:defRPr sz="10300" b="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sp>
        <p:nvSpPr>
          <p:cNvPr id="52" name="Google Shape;52;p75"/>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75"/>
          <p:cNvSpPr txBox="1">
            <a:spLocks noGrp="1"/>
          </p:cNvSpPr>
          <p:nvPr>
            <p:ph type="body" idx="1"/>
          </p:nvPr>
        </p:nvSpPr>
        <p:spPr>
          <a:xfrm>
            <a:off x="676656" y="2040467"/>
            <a:ext cx="4663440" cy="723400"/>
          </a:xfrm>
          <a:prstGeom prst="rect">
            <a:avLst/>
          </a:prstGeom>
          <a:noFill/>
          <a:ln>
            <a:noFill/>
          </a:ln>
        </p:spPr>
        <p:txBody>
          <a:bodyPr spcFirstLastPara="1" wrap="square" lIns="91425" tIns="45700" rIns="91425" bIns="45700" anchor="ctr" anchorCtr="0">
            <a:normAutofit/>
          </a:bodyPr>
          <a:lstStyle>
            <a:lvl1pPr marL="457200" lvl="0" indent="-228600" algn="l">
              <a:lnSpc>
                <a:spcPct val="85000"/>
              </a:lnSpc>
              <a:spcBef>
                <a:spcPts val="1300"/>
              </a:spcBef>
              <a:spcAft>
                <a:spcPts val="0"/>
              </a:spcAft>
              <a:buClr>
                <a:srgbClr val="262626"/>
              </a:buClr>
              <a:buSzPts val="2200"/>
              <a:buNone/>
              <a:defRPr sz="2200" b="0" cap="none">
                <a:solidFill>
                  <a:srgbClr val="262626"/>
                </a:solidFill>
                <a:latin typeface="Calibri"/>
                <a:ea typeface="Calibri"/>
                <a:cs typeface="Calibri"/>
                <a:sym typeface="Calibri"/>
              </a:defRPr>
            </a:lvl1pPr>
            <a:lvl2pPr marL="914400" lvl="1" indent="-228600" algn="l">
              <a:lnSpc>
                <a:spcPct val="85000"/>
              </a:lnSpc>
              <a:spcBef>
                <a:spcPts val="600"/>
              </a:spcBef>
              <a:spcAft>
                <a:spcPts val="0"/>
              </a:spcAft>
              <a:buClr>
                <a:srgbClr val="262626"/>
              </a:buClr>
              <a:buSzPts val="2000"/>
              <a:buNone/>
              <a:defRPr sz="2000" b="1"/>
            </a:lvl2pPr>
            <a:lvl3pPr marL="1371600" lvl="2" indent="-228600" algn="l">
              <a:lnSpc>
                <a:spcPct val="85000"/>
              </a:lnSpc>
              <a:spcBef>
                <a:spcPts val="600"/>
              </a:spcBef>
              <a:spcAft>
                <a:spcPts val="0"/>
              </a:spcAft>
              <a:buClr>
                <a:srgbClr val="262626"/>
              </a:buClr>
              <a:buSzPts val="1800"/>
              <a:buNone/>
              <a:defRPr sz="1800" b="1"/>
            </a:lvl3pPr>
            <a:lvl4pPr marL="1828800" lvl="3" indent="-228600" algn="l">
              <a:lnSpc>
                <a:spcPct val="85000"/>
              </a:lnSpc>
              <a:spcBef>
                <a:spcPts val="600"/>
              </a:spcBef>
              <a:spcAft>
                <a:spcPts val="0"/>
              </a:spcAft>
              <a:buClr>
                <a:srgbClr val="262626"/>
              </a:buClr>
              <a:buSzPts val="1600"/>
              <a:buNone/>
              <a:defRPr sz="1600" b="1"/>
            </a:lvl4pPr>
            <a:lvl5pPr marL="2286000" lvl="4" indent="-228600" algn="l">
              <a:lnSpc>
                <a:spcPct val="85000"/>
              </a:lnSpc>
              <a:spcBef>
                <a:spcPts val="600"/>
              </a:spcBef>
              <a:spcAft>
                <a:spcPts val="0"/>
              </a:spcAft>
              <a:buClr>
                <a:srgbClr val="262626"/>
              </a:buClr>
              <a:buSzPts val="1600"/>
              <a:buNone/>
              <a:defRPr sz="1600" b="1"/>
            </a:lvl5pPr>
            <a:lvl6pPr marL="2743200" lvl="5" indent="-228600" algn="l">
              <a:lnSpc>
                <a:spcPct val="85000"/>
              </a:lnSpc>
              <a:spcBef>
                <a:spcPts val="600"/>
              </a:spcBef>
              <a:spcAft>
                <a:spcPts val="0"/>
              </a:spcAft>
              <a:buClr>
                <a:srgbClr val="262626"/>
              </a:buClr>
              <a:buSzPts val="1600"/>
              <a:buNone/>
              <a:defRPr sz="1600" b="1"/>
            </a:lvl6pPr>
            <a:lvl7pPr marL="3200400" lvl="6" indent="-228600" algn="l">
              <a:lnSpc>
                <a:spcPct val="85000"/>
              </a:lnSpc>
              <a:spcBef>
                <a:spcPts val="600"/>
              </a:spcBef>
              <a:spcAft>
                <a:spcPts val="0"/>
              </a:spcAft>
              <a:buClr>
                <a:srgbClr val="262626"/>
              </a:buClr>
              <a:buSzPts val="1600"/>
              <a:buNone/>
              <a:defRPr sz="1600" b="1"/>
            </a:lvl7pPr>
            <a:lvl8pPr marL="3657600" lvl="7" indent="-228600" algn="l">
              <a:lnSpc>
                <a:spcPct val="85000"/>
              </a:lnSpc>
              <a:spcBef>
                <a:spcPts val="600"/>
              </a:spcBef>
              <a:spcAft>
                <a:spcPts val="0"/>
              </a:spcAft>
              <a:buClr>
                <a:srgbClr val="262626"/>
              </a:buClr>
              <a:buSzPts val="1600"/>
              <a:buNone/>
              <a:defRPr sz="1600" b="1"/>
            </a:lvl8pPr>
            <a:lvl9pPr marL="4114800" lvl="8" indent="-228600" algn="l">
              <a:lnSpc>
                <a:spcPct val="85000"/>
              </a:lnSpc>
              <a:spcBef>
                <a:spcPts val="600"/>
              </a:spcBef>
              <a:spcAft>
                <a:spcPts val="0"/>
              </a:spcAft>
              <a:buClr>
                <a:srgbClr val="262626"/>
              </a:buClr>
              <a:buSzPts val="1600"/>
              <a:buNone/>
              <a:defRPr sz="1600" b="1"/>
            </a:lvl9pPr>
          </a:lstStyle>
          <a:p>
            <a:endParaRPr/>
          </a:p>
        </p:txBody>
      </p:sp>
      <p:sp>
        <p:nvSpPr>
          <p:cNvPr id="54" name="Google Shape;54;p75"/>
          <p:cNvSpPr txBox="1">
            <a:spLocks noGrp="1"/>
          </p:cNvSpPr>
          <p:nvPr>
            <p:ph type="body" idx="2"/>
          </p:nvPr>
        </p:nvSpPr>
        <p:spPr>
          <a:xfrm>
            <a:off x="676656" y="2753084"/>
            <a:ext cx="4663440" cy="3200400"/>
          </a:xfrm>
          <a:prstGeom prst="rect">
            <a:avLst/>
          </a:prstGeom>
          <a:noFill/>
          <a:ln>
            <a:noFill/>
          </a:ln>
        </p:spPr>
        <p:txBody>
          <a:bodyPr spcFirstLastPara="1" wrap="square" lIns="91425" tIns="45700" rIns="91425" bIns="45700" anchor="t" anchorCtr="0">
            <a:normAutofit/>
          </a:bodyPr>
          <a:lstStyle>
            <a:lvl1pPr marL="457200" lvl="0" indent="-381000" algn="l">
              <a:lnSpc>
                <a:spcPct val="85000"/>
              </a:lnSpc>
              <a:spcBef>
                <a:spcPts val="1300"/>
              </a:spcBef>
              <a:spcAft>
                <a:spcPts val="0"/>
              </a:spcAft>
              <a:buClr>
                <a:srgbClr val="262626"/>
              </a:buClr>
              <a:buSzPts val="2400"/>
              <a:buChar char=" "/>
              <a:defRPr sz="2400"/>
            </a:lvl1pPr>
            <a:lvl2pPr marL="914400" lvl="1" indent="-355600" algn="l">
              <a:lnSpc>
                <a:spcPct val="85000"/>
              </a:lnSpc>
              <a:spcBef>
                <a:spcPts val="600"/>
              </a:spcBef>
              <a:spcAft>
                <a:spcPts val="0"/>
              </a:spcAft>
              <a:buClr>
                <a:srgbClr val="262626"/>
              </a:buClr>
              <a:buSzPts val="2000"/>
              <a:buChar char=" "/>
              <a:defRPr sz="2000"/>
            </a:lvl2pPr>
            <a:lvl3pPr marL="1371600" lvl="2" indent="-342900" algn="l">
              <a:lnSpc>
                <a:spcPct val="85000"/>
              </a:lnSpc>
              <a:spcBef>
                <a:spcPts val="600"/>
              </a:spcBef>
              <a:spcAft>
                <a:spcPts val="0"/>
              </a:spcAft>
              <a:buClr>
                <a:srgbClr val="262626"/>
              </a:buClr>
              <a:buSzPts val="1800"/>
              <a:buChar char=" "/>
              <a:defRPr sz="1800"/>
            </a:lvl3pPr>
            <a:lvl4pPr marL="1828800" lvl="3" indent="-330200" algn="l">
              <a:lnSpc>
                <a:spcPct val="85000"/>
              </a:lnSpc>
              <a:spcBef>
                <a:spcPts val="600"/>
              </a:spcBef>
              <a:spcAft>
                <a:spcPts val="0"/>
              </a:spcAft>
              <a:buClr>
                <a:srgbClr val="262626"/>
              </a:buClr>
              <a:buSzPts val="1600"/>
              <a:buChar char=" "/>
              <a:defRPr sz="1600"/>
            </a:lvl4pPr>
            <a:lvl5pPr marL="2286000" lvl="4" indent="-330200" algn="l">
              <a:lnSpc>
                <a:spcPct val="85000"/>
              </a:lnSpc>
              <a:spcBef>
                <a:spcPts val="600"/>
              </a:spcBef>
              <a:spcAft>
                <a:spcPts val="0"/>
              </a:spcAft>
              <a:buClr>
                <a:srgbClr val="262626"/>
              </a:buClr>
              <a:buSzPts val="1600"/>
              <a:buChar char=" "/>
              <a:defRPr sz="1600"/>
            </a:lvl5pPr>
            <a:lvl6pPr marL="2743200" lvl="5" indent="-330200" algn="l">
              <a:lnSpc>
                <a:spcPct val="85000"/>
              </a:lnSpc>
              <a:spcBef>
                <a:spcPts val="600"/>
              </a:spcBef>
              <a:spcAft>
                <a:spcPts val="0"/>
              </a:spcAft>
              <a:buClr>
                <a:srgbClr val="262626"/>
              </a:buClr>
              <a:buSzPts val="1600"/>
              <a:buChar char=" "/>
              <a:defRPr sz="1600"/>
            </a:lvl6pPr>
            <a:lvl7pPr marL="3200400" lvl="6" indent="-330200" algn="l">
              <a:lnSpc>
                <a:spcPct val="85000"/>
              </a:lnSpc>
              <a:spcBef>
                <a:spcPts val="600"/>
              </a:spcBef>
              <a:spcAft>
                <a:spcPts val="0"/>
              </a:spcAft>
              <a:buClr>
                <a:srgbClr val="262626"/>
              </a:buClr>
              <a:buSzPts val="1600"/>
              <a:buChar char=" "/>
              <a:defRPr sz="1600"/>
            </a:lvl7pPr>
            <a:lvl8pPr marL="3657600" lvl="7" indent="-330200" algn="l">
              <a:lnSpc>
                <a:spcPct val="85000"/>
              </a:lnSpc>
              <a:spcBef>
                <a:spcPts val="600"/>
              </a:spcBef>
              <a:spcAft>
                <a:spcPts val="0"/>
              </a:spcAft>
              <a:buClr>
                <a:srgbClr val="262626"/>
              </a:buClr>
              <a:buSzPts val="1600"/>
              <a:buChar char=" "/>
              <a:defRPr sz="1600"/>
            </a:lvl8pPr>
            <a:lvl9pPr marL="4114800" lvl="8" indent="-330200" algn="l">
              <a:lnSpc>
                <a:spcPct val="85000"/>
              </a:lnSpc>
              <a:spcBef>
                <a:spcPts val="600"/>
              </a:spcBef>
              <a:spcAft>
                <a:spcPts val="0"/>
              </a:spcAft>
              <a:buClr>
                <a:srgbClr val="262626"/>
              </a:buClr>
              <a:buSzPts val="1600"/>
              <a:buChar char=" "/>
              <a:defRPr sz="1600"/>
            </a:lvl9pPr>
          </a:lstStyle>
          <a:p>
            <a:endParaRPr/>
          </a:p>
        </p:txBody>
      </p:sp>
      <p:sp>
        <p:nvSpPr>
          <p:cNvPr id="55" name="Google Shape;55;p75"/>
          <p:cNvSpPr txBox="1">
            <a:spLocks noGrp="1"/>
          </p:cNvSpPr>
          <p:nvPr>
            <p:ph type="body" idx="3"/>
          </p:nvPr>
        </p:nvSpPr>
        <p:spPr>
          <a:xfrm>
            <a:off x="6007608" y="2038435"/>
            <a:ext cx="4663440" cy="722376"/>
          </a:xfrm>
          <a:prstGeom prst="rect">
            <a:avLst/>
          </a:prstGeom>
          <a:noFill/>
          <a:ln>
            <a:noFill/>
          </a:ln>
        </p:spPr>
        <p:txBody>
          <a:bodyPr spcFirstLastPara="1" wrap="square" lIns="91425" tIns="45700" rIns="91425" bIns="45700" anchor="ctr" anchorCtr="0">
            <a:normAutofit/>
          </a:bodyPr>
          <a:lstStyle>
            <a:lvl1pPr marL="457200" lvl="0" indent="-228600" algn="l">
              <a:lnSpc>
                <a:spcPct val="85000"/>
              </a:lnSpc>
              <a:spcBef>
                <a:spcPts val="1300"/>
              </a:spcBef>
              <a:spcAft>
                <a:spcPts val="0"/>
              </a:spcAft>
              <a:buClr>
                <a:srgbClr val="262626"/>
              </a:buClr>
              <a:buSzPts val="2200"/>
              <a:buNone/>
              <a:defRPr sz="2200" b="0" cap="none">
                <a:solidFill>
                  <a:srgbClr val="262626"/>
                </a:solidFill>
                <a:latin typeface="Calibri"/>
                <a:ea typeface="Calibri"/>
                <a:cs typeface="Calibri"/>
                <a:sym typeface="Calibri"/>
              </a:defRPr>
            </a:lvl1pPr>
            <a:lvl2pPr marL="914400" lvl="1" indent="-228600" algn="l">
              <a:lnSpc>
                <a:spcPct val="85000"/>
              </a:lnSpc>
              <a:spcBef>
                <a:spcPts val="600"/>
              </a:spcBef>
              <a:spcAft>
                <a:spcPts val="0"/>
              </a:spcAft>
              <a:buClr>
                <a:srgbClr val="262626"/>
              </a:buClr>
              <a:buSzPts val="2000"/>
              <a:buNone/>
              <a:defRPr sz="2000" b="1"/>
            </a:lvl2pPr>
            <a:lvl3pPr marL="1371600" lvl="2" indent="-228600" algn="l">
              <a:lnSpc>
                <a:spcPct val="85000"/>
              </a:lnSpc>
              <a:spcBef>
                <a:spcPts val="600"/>
              </a:spcBef>
              <a:spcAft>
                <a:spcPts val="0"/>
              </a:spcAft>
              <a:buClr>
                <a:srgbClr val="262626"/>
              </a:buClr>
              <a:buSzPts val="1800"/>
              <a:buNone/>
              <a:defRPr sz="1800" b="1"/>
            </a:lvl3pPr>
            <a:lvl4pPr marL="1828800" lvl="3" indent="-228600" algn="l">
              <a:lnSpc>
                <a:spcPct val="85000"/>
              </a:lnSpc>
              <a:spcBef>
                <a:spcPts val="600"/>
              </a:spcBef>
              <a:spcAft>
                <a:spcPts val="0"/>
              </a:spcAft>
              <a:buClr>
                <a:srgbClr val="262626"/>
              </a:buClr>
              <a:buSzPts val="1600"/>
              <a:buNone/>
              <a:defRPr sz="1600" b="1"/>
            </a:lvl4pPr>
            <a:lvl5pPr marL="2286000" lvl="4" indent="-228600" algn="l">
              <a:lnSpc>
                <a:spcPct val="85000"/>
              </a:lnSpc>
              <a:spcBef>
                <a:spcPts val="600"/>
              </a:spcBef>
              <a:spcAft>
                <a:spcPts val="0"/>
              </a:spcAft>
              <a:buClr>
                <a:srgbClr val="262626"/>
              </a:buClr>
              <a:buSzPts val="1600"/>
              <a:buNone/>
              <a:defRPr sz="1600" b="1"/>
            </a:lvl5pPr>
            <a:lvl6pPr marL="2743200" lvl="5" indent="-228600" algn="l">
              <a:lnSpc>
                <a:spcPct val="85000"/>
              </a:lnSpc>
              <a:spcBef>
                <a:spcPts val="600"/>
              </a:spcBef>
              <a:spcAft>
                <a:spcPts val="0"/>
              </a:spcAft>
              <a:buClr>
                <a:srgbClr val="262626"/>
              </a:buClr>
              <a:buSzPts val="1600"/>
              <a:buNone/>
              <a:defRPr sz="1600" b="1"/>
            </a:lvl6pPr>
            <a:lvl7pPr marL="3200400" lvl="6" indent="-228600" algn="l">
              <a:lnSpc>
                <a:spcPct val="85000"/>
              </a:lnSpc>
              <a:spcBef>
                <a:spcPts val="600"/>
              </a:spcBef>
              <a:spcAft>
                <a:spcPts val="0"/>
              </a:spcAft>
              <a:buClr>
                <a:srgbClr val="262626"/>
              </a:buClr>
              <a:buSzPts val="1600"/>
              <a:buNone/>
              <a:defRPr sz="1600" b="1"/>
            </a:lvl7pPr>
            <a:lvl8pPr marL="3657600" lvl="7" indent="-228600" algn="l">
              <a:lnSpc>
                <a:spcPct val="85000"/>
              </a:lnSpc>
              <a:spcBef>
                <a:spcPts val="600"/>
              </a:spcBef>
              <a:spcAft>
                <a:spcPts val="0"/>
              </a:spcAft>
              <a:buClr>
                <a:srgbClr val="262626"/>
              </a:buClr>
              <a:buSzPts val="1600"/>
              <a:buNone/>
              <a:defRPr sz="1600" b="1"/>
            </a:lvl8pPr>
            <a:lvl9pPr marL="4114800" lvl="8" indent="-228600" algn="l">
              <a:lnSpc>
                <a:spcPct val="85000"/>
              </a:lnSpc>
              <a:spcBef>
                <a:spcPts val="600"/>
              </a:spcBef>
              <a:spcAft>
                <a:spcPts val="0"/>
              </a:spcAft>
              <a:buClr>
                <a:srgbClr val="262626"/>
              </a:buClr>
              <a:buSzPts val="1600"/>
              <a:buNone/>
              <a:defRPr sz="1600" b="1"/>
            </a:lvl9pPr>
          </a:lstStyle>
          <a:p>
            <a:endParaRPr/>
          </a:p>
        </p:txBody>
      </p:sp>
      <p:sp>
        <p:nvSpPr>
          <p:cNvPr id="56" name="Google Shape;56;p75"/>
          <p:cNvSpPr txBox="1">
            <a:spLocks noGrp="1"/>
          </p:cNvSpPr>
          <p:nvPr>
            <p:ph type="body" idx="4"/>
          </p:nvPr>
        </p:nvSpPr>
        <p:spPr>
          <a:xfrm>
            <a:off x="6007608" y="2750990"/>
            <a:ext cx="4663440" cy="3200400"/>
          </a:xfrm>
          <a:prstGeom prst="rect">
            <a:avLst/>
          </a:prstGeom>
          <a:noFill/>
          <a:ln>
            <a:noFill/>
          </a:ln>
        </p:spPr>
        <p:txBody>
          <a:bodyPr spcFirstLastPara="1" wrap="square" lIns="91425" tIns="45700" rIns="91425" bIns="45700" anchor="t" anchorCtr="0">
            <a:normAutofit/>
          </a:bodyPr>
          <a:lstStyle>
            <a:lvl1pPr marL="457200" lvl="0" indent="-381000" algn="l">
              <a:lnSpc>
                <a:spcPct val="85000"/>
              </a:lnSpc>
              <a:spcBef>
                <a:spcPts val="1300"/>
              </a:spcBef>
              <a:spcAft>
                <a:spcPts val="0"/>
              </a:spcAft>
              <a:buClr>
                <a:srgbClr val="262626"/>
              </a:buClr>
              <a:buSzPts val="2400"/>
              <a:buChar char=" "/>
              <a:defRPr sz="2400"/>
            </a:lvl1pPr>
            <a:lvl2pPr marL="914400" lvl="1" indent="-355600" algn="l">
              <a:lnSpc>
                <a:spcPct val="85000"/>
              </a:lnSpc>
              <a:spcBef>
                <a:spcPts val="600"/>
              </a:spcBef>
              <a:spcAft>
                <a:spcPts val="0"/>
              </a:spcAft>
              <a:buClr>
                <a:srgbClr val="262626"/>
              </a:buClr>
              <a:buSzPts val="2000"/>
              <a:buChar char=" "/>
              <a:defRPr sz="2000"/>
            </a:lvl2pPr>
            <a:lvl3pPr marL="1371600" lvl="2" indent="-342900" algn="l">
              <a:lnSpc>
                <a:spcPct val="85000"/>
              </a:lnSpc>
              <a:spcBef>
                <a:spcPts val="600"/>
              </a:spcBef>
              <a:spcAft>
                <a:spcPts val="0"/>
              </a:spcAft>
              <a:buClr>
                <a:srgbClr val="262626"/>
              </a:buClr>
              <a:buSzPts val="1800"/>
              <a:buChar char=" "/>
              <a:defRPr sz="1800"/>
            </a:lvl3pPr>
            <a:lvl4pPr marL="1828800" lvl="3" indent="-330200" algn="l">
              <a:lnSpc>
                <a:spcPct val="85000"/>
              </a:lnSpc>
              <a:spcBef>
                <a:spcPts val="600"/>
              </a:spcBef>
              <a:spcAft>
                <a:spcPts val="0"/>
              </a:spcAft>
              <a:buClr>
                <a:srgbClr val="262626"/>
              </a:buClr>
              <a:buSzPts val="1600"/>
              <a:buChar char=" "/>
              <a:defRPr sz="1600"/>
            </a:lvl4pPr>
            <a:lvl5pPr marL="2286000" lvl="4" indent="-330200" algn="l">
              <a:lnSpc>
                <a:spcPct val="85000"/>
              </a:lnSpc>
              <a:spcBef>
                <a:spcPts val="600"/>
              </a:spcBef>
              <a:spcAft>
                <a:spcPts val="0"/>
              </a:spcAft>
              <a:buClr>
                <a:srgbClr val="262626"/>
              </a:buClr>
              <a:buSzPts val="1600"/>
              <a:buChar char=" "/>
              <a:defRPr sz="1600"/>
            </a:lvl5pPr>
            <a:lvl6pPr marL="2743200" lvl="5" indent="-330200" algn="l">
              <a:lnSpc>
                <a:spcPct val="85000"/>
              </a:lnSpc>
              <a:spcBef>
                <a:spcPts val="600"/>
              </a:spcBef>
              <a:spcAft>
                <a:spcPts val="0"/>
              </a:spcAft>
              <a:buClr>
                <a:srgbClr val="262626"/>
              </a:buClr>
              <a:buSzPts val="1600"/>
              <a:buChar char=" "/>
              <a:defRPr sz="1600"/>
            </a:lvl6pPr>
            <a:lvl7pPr marL="3200400" lvl="6" indent="-330200" algn="l">
              <a:lnSpc>
                <a:spcPct val="85000"/>
              </a:lnSpc>
              <a:spcBef>
                <a:spcPts val="600"/>
              </a:spcBef>
              <a:spcAft>
                <a:spcPts val="0"/>
              </a:spcAft>
              <a:buClr>
                <a:srgbClr val="262626"/>
              </a:buClr>
              <a:buSzPts val="1600"/>
              <a:buChar char=" "/>
              <a:defRPr sz="1600"/>
            </a:lvl7pPr>
            <a:lvl8pPr marL="3657600" lvl="7" indent="-330200" algn="l">
              <a:lnSpc>
                <a:spcPct val="85000"/>
              </a:lnSpc>
              <a:spcBef>
                <a:spcPts val="600"/>
              </a:spcBef>
              <a:spcAft>
                <a:spcPts val="0"/>
              </a:spcAft>
              <a:buClr>
                <a:srgbClr val="262626"/>
              </a:buClr>
              <a:buSzPts val="1600"/>
              <a:buChar char=" "/>
              <a:defRPr sz="1600"/>
            </a:lvl8pPr>
            <a:lvl9pPr marL="4114800" lvl="8" indent="-330200" algn="l">
              <a:lnSpc>
                <a:spcPct val="85000"/>
              </a:lnSpc>
              <a:spcBef>
                <a:spcPts val="600"/>
              </a:spcBef>
              <a:spcAft>
                <a:spcPts val="0"/>
              </a:spcAft>
              <a:buClr>
                <a:srgbClr val="262626"/>
              </a:buClr>
              <a:buSzPts val="1600"/>
              <a:buChar char=" "/>
              <a:defRPr sz="1600"/>
            </a:lvl9pPr>
          </a:lstStyle>
          <a:p>
            <a:endParaRPr/>
          </a:p>
        </p:txBody>
      </p:sp>
      <p:sp>
        <p:nvSpPr>
          <p:cNvPr id="57" name="Google Shape;57;p75"/>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5"/>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5"/>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76"/>
          <p:cNvSpPr/>
          <p:nvPr/>
        </p:nvSpPr>
        <p:spPr>
          <a:xfrm>
            <a:off x="7620000" y="0"/>
            <a:ext cx="4572000"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76"/>
          <p:cNvSpPr txBox="1">
            <a:spLocks noGrp="1"/>
          </p:cNvSpPr>
          <p:nvPr>
            <p:ph type="title"/>
          </p:nvPr>
        </p:nvSpPr>
        <p:spPr>
          <a:xfrm>
            <a:off x="8261404" y="542282"/>
            <a:ext cx="3383280" cy="1920240"/>
          </a:xfrm>
          <a:prstGeom prst="rect">
            <a:avLst/>
          </a:prstGeom>
          <a:noFill/>
          <a:ln>
            <a:noFill/>
          </a:ln>
        </p:spPr>
        <p:txBody>
          <a:bodyPr spcFirstLastPara="1" wrap="square" lIns="91425" tIns="45700" rIns="91425" bIns="45700" anchor="b" anchorCtr="0">
            <a:noAutofit/>
          </a:bodyPr>
          <a:lstStyle>
            <a:lvl1pPr lvl="0" algn="l">
              <a:lnSpc>
                <a:spcPct val="85000"/>
              </a:lnSpc>
              <a:spcBef>
                <a:spcPts val="0"/>
              </a:spcBef>
              <a:spcAft>
                <a:spcPts val="0"/>
              </a:spcAft>
              <a:buClr>
                <a:srgbClr val="FFFFFF"/>
              </a:buClr>
              <a:buSzPts val="4000"/>
              <a:buFont typeface="Calibri"/>
              <a:buNone/>
              <a:defRPr sz="40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76"/>
          <p:cNvSpPr txBox="1">
            <a:spLocks noGrp="1"/>
          </p:cNvSpPr>
          <p:nvPr>
            <p:ph type="body" idx="1"/>
          </p:nvPr>
        </p:nvSpPr>
        <p:spPr>
          <a:xfrm>
            <a:off x="762000" y="762000"/>
            <a:ext cx="6096000" cy="4572000"/>
          </a:xfrm>
          <a:prstGeom prst="rect">
            <a:avLst/>
          </a:prstGeom>
          <a:noFill/>
          <a:ln>
            <a:noFill/>
          </a:ln>
        </p:spPr>
        <p:txBody>
          <a:bodyPr spcFirstLastPara="1" wrap="square" lIns="91425" tIns="45700" rIns="91425" bIns="45700" anchor="t" anchorCtr="0">
            <a:normAutofit/>
          </a:bodyPr>
          <a:lstStyle>
            <a:lvl1pPr marL="457200" lvl="0" indent="-431800" algn="l">
              <a:lnSpc>
                <a:spcPct val="85000"/>
              </a:lnSpc>
              <a:spcBef>
                <a:spcPts val="1300"/>
              </a:spcBef>
              <a:spcAft>
                <a:spcPts val="0"/>
              </a:spcAft>
              <a:buClr>
                <a:srgbClr val="262626"/>
              </a:buClr>
              <a:buSzPts val="3200"/>
              <a:buChar char=" "/>
              <a:defRPr sz="3200"/>
            </a:lvl1pPr>
            <a:lvl2pPr marL="914400" lvl="1" indent="-406400" algn="l">
              <a:lnSpc>
                <a:spcPct val="85000"/>
              </a:lnSpc>
              <a:spcBef>
                <a:spcPts val="600"/>
              </a:spcBef>
              <a:spcAft>
                <a:spcPts val="0"/>
              </a:spcAft>
              <a:buClr>
                <a:srgbClr val="262626"/>
              </a:buClr>
              <a:buSzPts val="2800"/>
              <a:buChar char=" "/>
              <a:defRPr sz="2800"/>
            </a:lvl2pPr>
            <a:lvl3pPr marL="1371600" lvl="2" indent="-381000" algn="l">
              <a:lnSpc>
                <a:spcPct val="85000"/>
              </a:lnSpc>
              <a:spcBef>
                <a:spcPts val="600"/>
              </a:spcBef>
              <a:spcAft>
                <a:spcPts val="0"/>
              </a:spcAft>
              <a:buClr>
                <a:srgbClr val="262626"/>
              </a:buClr>
              <a:buSzPts val="2400"/>
              <a:buChar char=" "/>
              <a:defRPr sz="2400"/>
            </a:lvl3pPr>
            <a:lvl4pPr marL="1828800" lvl="3" indent="-355600" algn="l">
              <a:lnSpc>
                <a:spcPct val="85000"/>
              </a:lnSpc>
              <a:spcBef>
                <a:spcPts val="600"/>
              </a:spcBef>
              <a:spcAft>
                <a:spcPts val="0"/>
              </a:spcAft>
              <a:buClr>
                <a:srgbClr val="262626"/>
              </a:buClr>
              <a:buSzPts val="2000"/>
              <a:buChar char=" "/>
              <a:defRPr sz="2000"/>
            </a:lvl4pPr>
            <a:lvl5pPr marL="2286000" lvl="4" indent="-355600" algn="l">
              <a:lnSpc>
                <a:spcPct val="85000"/>
              </a:lnSpc>
              <a:spcBef>
                <a:spcPts val="600"/>
              </a:spcBef>
              <a:spcAft>
                <a:spcPts val="0"/>
              </a:spcAft>
              <a:buClr>
                <a:srgbClr val="262626"/>
              </a:buClr>
              <a:buSzPts val="2000"/>
              <a:buChar char=" "/>
              <a:defRPr sz="2000"/>
            </a:lvl5pPr>
            <a:lvl6pPr marL="2743200" lvl="5" indent="-355600" algn="l">
              <a:lnSpc>
                <a:spcPct val="85000"/>
              </a:lnSpc>
              <a:spcBef>
                <a:spcPts val="600"/>
              </a:spcBef>
              <a:spcAft>
                <a:spcPts val="0"/>
              </a:spcAft>
              <a:buClr>
                <a:srgbClr val="262626"/>
              </a:buClr>
              <a:buSzPts val="2000"/>
              <a:buChar char=" "/>
              <a:defRPr sz="2000"/>
            </a:lvl6pPr>
            <a:lvl7pPr marL="3200400" lvl="6" indent="-355600" algn="l">
              <a:lnSpc>
                <a:spcPct val="85000"/>
              </a:lnSpc>
              <a:spcBef>
                <a:spcPts val="600"/>
              </a:spcBef>
              <a:spcAft>
                <a:spcPts val="0"/>
              </a:spcAft>
              <a:buClr>
                <a:srgbClr val="262626"/>
              </a:buClr>
              <a:buSzPts val="2000"/>
              <a:buChar char=" "/>
              <a:defRPr sz="2000"/>
            </a:lvl7pPr>
            <a:lvl8pPr marL="3657600" lvl="7" indent="-355600" algn="l">
              <a:lnSpc>
                <a:spcPct val="85000"/>
              </a:lnSpc>
              <a:spcBef>
                <a:spcPts val="600"/>
              </a:spcBef>
              <a:spcAft>
                <a:spcPts val="0"/>
              </a:spcAft>
              <a:buClr>
                <a:srgbClr val="262626"/>
              </a:buClr>
              <a:buSzPts val="2000"/>
              <a:buChar char=" "/>
              <a:defRPr sz="2000"/>
            </a:lvl8pPr>
            <a:lvl9pPr marL="4114800" lvl="8" indent="-355600" algn="l">
              <a:lnSpc>
                <a:spcPct val="85000"/>
              </a:lnSpc>
              <a:spcBef>
                <a:spcPts val="600"/>
              </a:spcBef>
              <a:spcAft>
                <a:spcPts val="0"/>
              </a:spcAft>
              <a:buClr>
                <a:srgbClr val="262626"/>
              </a:buClr>
              <a:buSzPts val="2000"/>
              <a:buChar char=" "/>
              <a:defRPr sz="2000"/>
            </a:lvl9pPr>
          </a:lstStyle>
          <a:p>
            <a:endParaRPr/>
          </a:p>
        </p:txBody>
      </p:sp>
      <p:sp>
        <p:nvSpPr>
          <p:cNvPr id="64" name="Google Shape;64;p76"/>
          <p:cNvSpPr txBox="1">
            <a:spLocks noGrp="1"/>
          </p:cNvSpPr>
          <p:nvPr>
            <p:ph type="body" idx="2"/>
          </p:nvPr>
        </p:nvSpPr>
        <p:spPr>
          <a:xfrm>
            <a:off x="8275982" y="2511813"/>
            <a:ext cx="3398520" cy="3126987"/>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200"/>
              </a:spcBef>
              <a:spcAft>
                <a:spcPts val="0"/>
              </a:spcAft>
              <a:buClr>
                <a:srgbClr val="262626"/>
              </a:buClr>
              <a:buSzPts val="1800"/>
              <a:buFont typeface="Calibri"/>
              <a:buNone/>
              <a:defRPr sz="1800">
                <a:solidFill>
                  <a:srgbClr val="262626"/>
                </a:solidFill>
              </a:defRPr>
            </a:lvl1pPr>
            <a:lvl2pPr marL="914400" lvl="1" indent="-228600" algn="l">
              <a:lnSpc>
                <a:spcPct val="85000"/>
              </a:lnSpc>
              <a:spcBef>
                <a:spcPts val="600"/>
              </a:spcBef>
              <a:spcAft>
                <a:spcPts val="0"/>
              </a:spcAft>
              <a:buClr>
                <a:srgbClr val="262626"/>
              </a:buClr>
              <a:buSzPts val="1200"/>
              <a:buNone/>
              <a:defRPr sz="1200"/>
            </a:lvl2pPr>
            <a:lvl3pPr marL="1371600" lvl="2" indent="-228600" algn="l">
              <a:lnSpc>
                <a:spcPct val="85000"/>
              </a:lnSpc>
              <a:spcBef>
                <a:spcPts val="600"/>
              </a:spcBef>
              <a:spcAft>
                <a:spcPts val="0"/>
              </a:spcAft>
              <a:buClr>
                <a:srgbClr val="262626"/>
              </a:buClr>
              <a:buSzPts val="1000"/>
              <a:buNone/>
              <a:defRPr sz="1000"/>
            </a:lvl3pPr>
            <a:lvl4pPr marL="1828800" lvl="3" indent="-228600" algn="l">
              <a:lnSpc>
                <a:spcPct val="85000"/>
              </a:lnSpc>
              <a:spcBef>
                <a:spcPts val="600"/>
              </a:spcBef>
              <a:spcAft>
                <a:spcPts val="0"/>
              </a:spcAft>
              <a:buClr>
                <a:srgbClr val="262626"/>
              </a:buClr>
              <a:buSzPts val="900"/>
              <a:buNone/>
              <a:defRPr sz="900"/>
            </a:lvl4pPr>
            <a:lvl5pPr marL="2286000" lvl="4" indent="-228600" algn="l">
              <a:lnSpc>
                <a:spcPct val="85000"/>
              </a:lnSpc>
              <a:spcBef>
                <a:spcPts val="600"/>
              </a:spcBef>
              <a:spcAft>
                <a:spcPts val="0"/>
              </a:spcAft>
              <a:buClr>
                <a:srgbClr val="262626"/>
              </a:buClr>
              <a:buSzPts val="900"/>
              <a:buNone/>
              <a:defRPr sz="900"/>
            </a:lvl5pPr>
            <a:lvl6pPr marL="2743200" lvl="5" indent="-228600" algn="l">
              <a:lnSpc>
                <a:spcPct val="85000"/>
              </a:lnSpc>
              <a:spcBef>
                <a:spcPts val="600"/>
              </a:spcBef>
              <a:spcAft>
                <a:spcPts val="0"/>
              </a:spcAft>
              <a:buClr>
                <a:srgbClr val="262626"/>
              </a:buClr>
              <a:buSzPts val="900"/>
              <a:buNone/>
              <a:defRPr sz="900"/>
            </a:lvl6pPr>
            <a:lvl7pPr marL="3200400" lvl="6" indent="-228600" algn="l">
              <a:lnSpc>
                <a:spcPct val="85000"/>
              </a:lnSpc>
              <a:spcBef>
                <a:spcPts val="600"/>
              </a:spcBef>
              <a:spcAft>
                <a:spcPts val="0"/>
              </a:spcAft>
              <a:buClr>
                <a:srgbClr val="262626"/>
              </a:buClr>
              <a:buSzPts val="900"/>
              <a:buNone/>
              <a:defRPr sz="900"/>
            </a:lvl7pPr>
            <a:lvl8pPr marL="3657600" lvl="7" indent="-228600" algn="l">
              <a:lnSpc>
                <a:spcPct val="85000"/>
              </a:lnSpc>
              <a:spcBef>
                <a:spcPts val="600"/>
              </a:spcBef>
              <a:spcAft>
                <a:spcPts val="0"/>
              </a:spcAft>
              <a:buClr>
                <a:srgbClr val="262626"/>
              </a:buClr>
              <a:buSzPts val="900"/>
              <a:buNone/>
              <a:defRPr sz="900"/>
            </a:lvl8pPr>
            <a:lvl9pPr marL="4114800" lvl="8" indent="-228600" algn="l">
              <a:lnSpc>
                <a:spcPct val="85000"/>
              </a:lnSpc>
              <a:spcBef>
                <a:spcPts val="600"/>
              </a:spcBef>
              <a:spcAft>
                <a:spcPts val="0"/>
              </a:spcAft>
              <a:buClr>
                <a:srgbClr val="262626"/>
              </a:buClr>
              <a:buSzPts val="900"/>
              <a:buNone/>
              <a:defRPr sz="900"/>
            </a:lvl9pPr>
          </a:lstStyle>
          <a:p>
            <a:endParaRPr/>
          </a:p>
        </p:txBody>
      </p:sp>
      <p:sp>
        <p:nvSpPr>
          <p:cNvPr id="65" name="Google Shape;65;p76"/>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76"/>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76"/>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0300" b="0">
                <a:solidFill>
                  <a:srgbClr val="FFFFFF"/>
                </a:solidFill>
                <a:latin typeface="Calibri"/>
                <a:ea typeface="Calibri"/>
                <a:cs typeface="Calibri"/>
                <a:sym typeface="Calibri"/>
              </a:defRPr>
            </a:lvl1pPr>
            <a:lvl2pPr marL="0" lvl="1" indent="0" algn="r">
              <a:spcBef>
                <a:spcPts val="0"/>
              </a:spcBef>
              <a:buNone/>
              <a:defRPr sz="10300" b="0">
                <a:solidFill>
                  <a:srgbClr val="FFFFFF"/>
                </a:solidFill>
                <a:latin typeface="Calibri"/>
                <a:ea typeface="Calibri"/>
                <a:cs typeface="Calibri"/>
                <a:sym typeface="Calibri"/>
              </a:defRPr>
            </a:lvl2pPr>
            <a:lvl3pPr marL="0" lvl="2" indent="0" algn="r">
              <a:spcBef>
                <a:spcPts val="0"/>
              </a:spcBef>
              <a:buNone/>
              <a:defRPr sz="10300" b="0">
                <a:solidFill>
                  <a:srgbClr val="FFFFFF"/>
                </a:solidFill>
                <a:latin typeface="Calibri"/>
                <a:ea typeface="Calibri"/>
                <a:cs typeface="Calibri"/>
                <a:sym typeface="Calibri"/>
              </a:defRPr>
            </a:lvl3pPr>
            <a:lvl4pPr marL="0" lvl="3" indent="0" algn="r">
              <a:spcBef>
                <a:spcPts val="0"/>
              </a:spcBef>
              <a:buNone/>
              <a:defRPr sz="10300" b="0">
                <a:solidFill>
                  <a:srgbClr val="FFFFFF"/>
                </a:solidFill>
                <a:latin typeface="Calibri"/>
                <a:ea typeface="Calibri"/>
                <a:cs typeface="Calibri"/>
                <a:sym typeface="Calibri"/>
              </a:defRPr>
            </a:lvl4pPr>
            <a:lvl5pPr marL="0" lvl="4" indent="0" algn="r">
              <a:spcBef>
                <a:spcPts val="0"/>
              </a:spcBef>
              <a:buNone/>
              <a:defRPr sz="10300" b="0">
                <a:solidFill>
                  <a:srgbClr val="FFFFFF"/>
                </a:solidFill>
                <a:latin typeface="Calibri"/>
                <a:ea typeface="Calibri"/>
                <a:cs typeface="Calibri"/>
                <a:sym typeface="Calibri"/>
              </a:defRPr>
            </a:lvl5pPr>
            <a:lvl6pPr marL="0" lvl="5" indent="0" algn="r">
              <a:spcBef>
                <a:spcPts val="0"/>
              </a:spcBef>
              <a:buNone/>
              <a:defRPr sz="10300" b="0">
                <a:solidFill>
                  <a:srgbClr val="FFFFFF"/>
                </a:solidFill>
                <a:latin typeface="Calibri"/>
                <a:ea typeface="Calibri"/>
                <a:cs typeface="Calibri"/>
                <a:sym typeface="Calibri"/>
              </a:defRPr>
            </a:lvl6pPr>
            <a:lvl7pPr marL="0" lvl="6" indent="0" algn="r">
              <a:spcBef>
                <a:spcPts val="0"/>
              </a:spcBef>
              <a:buNone/>
              <a:defRPr sz="10300" b="0">
                <a:solidFill>
                  <a:srgbClr val="FFFFFF"/>
                </a:solidFill>
                <a:latin typeface="Calibri"/>
                <a:ea typeface="Calibri"/>
                <a:cs typeface="Calibri"/>
                <a:sym typeface="Calibri"/>
              </a:defRPr>
            </a:lvl7pPr>
            <a:lvl8pPr marL="0" lvl="7" indent="0" algn="r">
              <a:spcBef>
                <a:spcPts val="0"/>
              </a:spcBef>
              <a:buNone/>
              <a:defRPr sz="10300" b="0">
                <a:solidFill>
                  <a:srgbClr val="FFFFFF"/>
                </a:solidFill>
                <a:latin typeface="Calibri"/>
                <a:ea typeface="Calibri"/>
                <a:cs typeface="Calibri"/>
                <a:sym typeface="Calibri"/>
              </a:defRPr>
            </a:lvl8pPr>
            <a:lvl9pPr marL="0" lvl="8" indent="0" algn="r">
              <a:spcBef>
                <a:spcPts val="0"/>
              </a:spcBef>
              <a:buNone/>
              <a:defRPr sz="10300" b="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solidFill>
          <a:schemeClr val="accent1"/>
        </a:solidFill>
        <a:effectLst/>
      </p:bgPr>
    </p:bg>
    <p:spTree>
      <p:nvGrpSpPr>
        <p:cNvPr id="1" name="Shape 68"/>
        <p:cNvGrpSpPr/>
        <p:nvPr/>
      </p:nvGrpSpPr>
      <p:grpSpPr>
        <a:xfrm>
          <a:off x="0" y="0"/>
          <a:ext cx="0" cy="0"/>
          <a:chOff x="0" y="0"/>
          <a:chExt cx="0" cy="0"/>
        </a:xfrm>
      </p:grpSpPr>
      <p:sp>
        <p:nvSpPr>
          <p:cNvPr id="69" name="Google Shape;69;p77"/>
          <p:cNvSpPr txBox="1">
            <a:spLocks noGrp="1"/>
          </p:cNvSpPr>
          <p:nvPr>
            <p:ph type="title"/>
          </p:nvPr>
        </p:nvSpPr>
        <p:spPr>
          <a:xfrm>
            <a:off x="649224" y="5418667"/>
            <a:ext cx="10780776" cy="613283"/>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200"/>
              <a:buFont typeface="Calibri"/>
              <a:buNone/>
              <a:defRPr sz="32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77"/>
          <p:cNvSpPr>
            <a:spLocks noGrp="1"/>
          </p:cNvSpPr>
          <p:nvPr>
            <p:ph type="pic" idx="2"/>
          </p:nvPr>
        </p:nvSpPr>
        <p:spPr>
          <a:xfrm>
            <a:off x="0" y="0"/>
            <a:ext cx="12192000" cy="5330952"/>
          </a:xfrm>
          <a:prstGeom prst="rect">
            <a:avLst/>
          </a:prstGeom>
          <a:solidFill>
            <a:srgbClr val="FCD6DE"/>
          </a:solidFill>
          <a:ln>
            <a:noFill/>
          </a:ln>
        </p:spPr>
      </p:sp>
      <p:sp>
        <p:nvSpPr>
          <p:cNvPr id="71" name="Google Shape;71;p77"/>
          <p:cNvSpPr txBox="1">
            <a:spLocks noGrp="1"/>
          </p:cNvSpPr>
          <p:nvPr>
            <p:ph type="body" idx="1"/>
          </p:nvPr>
        </p:nvSpPr>
        <p:spPr>
          <a:xfrm>
            <a:off x="676656" y="5909735"/>
            <a:ext cx="9229344" cy="533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00"/>
              </a:spcBef>
              <a:spcAft>
                <a:spcPts val="0"/>
              </a:spcAft>
              <a:buClr>
                <a:srgbClr val="262626"/>
              </a:buClr>
              <a:buSzPts val="1400"/>
              <a:buNone/>
              <a:defRPr sz="1400">
                <a:solidFill>
                  <a:srgbClr val="262626"/>
                </a:solidFill>
              </a:defRPr>
            </a:lvl1pPr>
            <a:lvl2pPr marL="914400" lvl="1" indent="-228600" algn="l">
              <a:lnSpc>
                <a:spcPct val="85000"/>
              </a:lnSpc>
              <a:spcBef>
                <a:spcPts val="600"/>
              </a:spcBef>
              <a:spcAft>
                <a:spcPts val="0"/>
              </a:spcAft>
              <a:buClr>
                <a:srgbClr val="262626"/>
              </a:buClr>
              <a:buSzPts val="1200"/>
              <a:buNone/>
              <a:defRPr sz="1200"/>
            </a:lvl2pPr>
            <a:lvl3pPr marL="1371600" lvl="2" indent="-228600" algn="l">
              <a:lnSpc>
                <a:spcPct val="85000"/>
              </a:lnSpc>
              <a:spcBef>
                <a:spcPts val="600"/>
              </a:spcBef>
              <a:spcAft>
                <a:spcPts val="0"/>
              </a:spcAft>
              <a:buClr>
                <a:srgbClr val="262626"/>
              </a:buClr>
              <a:buSzPts val="1000"/>
              <a:buNone/>
              <a:defRPr sz="1000"/>
            </a:lvl3pPr>
            <a:lvl4pPr marL="1828800" lvl="3" indent="-228600" algn="l">
              <a:lnSpc>
                <a:spcPct val="85000"/>
              </a:lnSpc>
              <a:spcBef>
                <a:spcPts val="600"/>
              </a:spcBef>
              <a:spcAft>
                <a:spcPts val="0"/>
              </a:spcAft>
              <a:buClr>
                <a:srgbClr val="262626"/>
              </a:buClr>
              <a:buSzPts val="900"/>
              <a:buNone/>
              <a:defRPr sz="900"/>
            </a:lvl4pPr>
            <a:lvl5pPr marL="2286000" lvl="4" indent="-228600" algn="l">
              <a:lnSpc>
                <a:spcPct val="85000"/>
              </a:lnSpc>
              <a:spcBef>
                <a:spcPts val="600"/>
              </a:spcBef>
              <a:spcAft>
                <a:spcPts val="0"/>
              </a:spcAft>
              <a:buClr>
                <a:srgbClr val="262626"/>
              </a:buClr>
              <a:buSzPts val="900"/>
              <a:buNone/>
              <a:defRPr sz="900"/>
            </a:lvl5pPr>
            <a:lvl6pPr marL="2743200" lvl="5" indent="-228600" algn="l">
              <a:lnSpc>
                <a:spcPct val="85000"/>
              </a:lnSpc>
              <a:spcBef>
                <a:spcPts val="600"/>
              </a:spcBef>
              <a:spcAft>
                <a:spcPts val="0"/>
              </a:spcAft>
              <a:buClr>
                <a:srgbClr val="262626"/>
              </a:buClr>
              <a:buSzPts val="900"/>
              <a:buNone/>
              <a:defRPr sz="900"/>
            </a:lvl6pPr>
            <a:lvl7pPr marL="3200400" lvl="6" indent="-228600" algn="l">
              <a:lnSpc>
                <a:spcPct val="85000"/>
              </a:lnSpc>
              <a:spcBef>
                <a:spcPts val="600"/>
              </a:spcBef>
              <a:spcAft>
                <a:spcPts val="0"/>
              </a:spcAft>
              <a:buClr>
                <a:srgbClr val="262626"/>
              </a:buClr>
              <a:buSzPts val="900"/>
              <a:buNone/>
              <a:defRPr sz="900"/>
            </a:lvl7pPr>
            <a:lvl8pPr marL="3657600" lvl="7" indent="-228600" algn="l">
              <a:lnSpc>
                <a:spcPct val="85000"/>
              </a:lnSpc>
              <a:spcBef>
                <a:spcPts val="600"/>
              </a:spcBef>
              <a:spcAft>
                <a:spcPts val="0"/>
              </a:spcAft>
              <a:buClr>
                <a:srgbClr val="262626"/>
              </a:buClr>
              <a:buSzPts val="900"/>
              <a:buNone/>
              <a:defRPr sz="900"/>
            </a:lvl8pPr>
            <a:lvl9pPr marL="4114800" lvl="8" indent="-228600" algn="l">
              <a:lnSpc>
                <a:spcPct val="85000"/>
              </a:lnSpc>
              <a:spcBef>
                <a:spcPts val="600"/>
              </a:spcBef>
              <a:spcAft>
                <a:spcPts val="0"/>
              </a:spcAft>
              <a:buClr>
                <a:srgbClr val="262626"/>
              </a:buClr>
              <a:buSzPts val="900"/>
              <a:buNone/>
              <a:defRPr sz="900"/>
            </a:lvl9pPr>
          </a:lstStyle>
          <a:p>
            <a:endParaRPr/>
          </a:p>
        </p:txBody>
      </p:sp>
      <p:sp>
        <p:nvSpPr>
          <p:cNvPr id="72" name="Google Shape;72;p77"/>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77"/>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77"/>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0300" b="0">
                <a:solidFill>
                  <a:srgbClr val="FFFFFF"/>
                </a:solidFill>
                <a:latin typeface="Calibri"/>
                <a:ea typeface="Calibri"/>
                <a:cs typeface="Calibri"/>
                <a:sym typeface="Calibri"/>
              </a:defRPr>
            </a:lvl1pPr>
            <a:lvl2pPr marL="0" lvl="1" indent="0" algn="r">
              <a:spcBef>
                <a:spcPts val="0"/>
              </a:spcBef>
              <a:buNone/>
              <a:defRPr sz="10300" b="0">
                <a:solidFill>
                  <a:srgbClr val="FFFFFF"/>
                </a:solidFill>
                <a:latin typeface="Calibri"/>
                <a:ea typeface="Calibri"/>
                <a:cs typeface="Calibri"/>
                <a:sym typeface="Calibri"/>
              </a:defRPr>
            </a:lvl2pPr>
            <a:lvl3pPr marL="0" lvl="2" indent="0" algn="r">
              <a:spcBef>
                <a:spcPts val="0"/>
              </a:spcBef>
              <a:buNone/>
              <a:defRPr sz="10300" b="0">
                <a:solidFill>
                  <a:srgbClr val="FFFFFF"/>
                </a:solidFill>
                <a:latin typeface="Calibri"/>
                <a:ea typeface="Calibri"/>
                <a:cs typeface="Calibri"/>
                <a:sym typeface="Calibri"/>
              </a:defRPr>
            </a:lvl3pPr>
            <a:lvl4pPr marL="0" lvl="3" indent="0" algn="r">
              <a:spcBef>
                <a:spcPts val="0"/>
              </a:spcBef>
              <a:buNone/>
              <a:defRPr sz="10300" b="0">
                <a:solidFill>
                  <a:srgbClr val="FFFFFF"/>
                </a:solidFill>
                <a:latin typeface="Calibri"/>
                <a:ea typeface="Calibri"/>
                <a:cs typeface="Calibri"/>
                <a:sym typeface="Calibri"/>
              </a:defRPr>
            </a:lvl4pPr>
            <a:lvl5pPr marL="0" lvl="4" indent="0" algn="r">
              <a:spcBef>
                <a:spcPts val="0"/>
              </a:spcBef>
              <a:buNone/>
              <a:defRPr sz="10300" b="0">
                <a:solidFill>
                  <a:srgbClr val="FFFFFF"/>
                </a:solidFill>
                <a:latin typeface="Calibri"/>
                <a:ea typeface="Calibri"/>
                <a:cs typeface="Calibri"/>
                <a:sym typeface="Calibri"/>
              </a:defRPr>
            </a:lvl5pPr>
            <a:lvl6pPr marL="0" lvl="5" indent="0" algn="r">
              <a:spcBef>
                <a:spcPts val="0"/>
              </a:spcBef>
              <a:buNone/>
              <a:defRPr sz="10300" b="0">
                <a:solidFill>
                  <a:srgbClr val="FFFFFF"/>
                </a:solidFill>
                <a:latin typeface="Calibri"/>
                <a:ea typeface="Calibri"/>
                <a:cs typeface="Calibri"/>
                <a:sym typeface="Calibri"/>
              </a:defRPr>
            </a:lvl6pPr>
            <a:lvl7pPr marL="0" lvl="6" indent="0" algn="r">
              <a:spcBef>
                <a:spcPts val="0"/>
              </a:spcBef>
              <a:buNone/>
              <a:defRPr sz="10300" b="0">
                <a:solidFill>
                  <a:srgbClr val="FFFFFF"/>
                </a:solidFill>
                <a:latin typeface="Calibri"/>
                <a:ea typeface="Calibri"/>
                <a:cs typeface="Calibri"/>
                <a:sym typeface="Calibri"/>
              </a:defRPr>
            </a:lvl7pPr>
            <a:lvl8pPr marL="0" lvl="7" indent="0" algn="r">
              <a:spcBef>
                <a:spcPts val="0"/>
              </a:spcBef>
              <a:buNone/>
              <a:defRPr sz="10300" b="0">
                <a:solidFill>
                  <a:srgbClr val="FFFFFF"/>
                </a:solidFill>
                <a:latin typeface="Calibri"/>
                <a:ea typeface="Calibri"/>
                <a:cs typeface="Calibri"/>
                <a:sym typeface="Calibri"/>
              </a:defRPr>
            </a:lvl8pPr>
            <a:lvl9pPr marL="0" lvl="8" indent="0" algn="r">
              <a:spcBef>
                <a:spcPts val="0"/>
              </a:spcBef>
              <a:buNone/>
              <a:defRPr sz="10300" b="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5"/>
        <p:cNvGrpSpPr/>
        <p:nvPr/>
      </p:nvGrpSpPr>
      <p:grpSpPr>
        <a:xfrm>
          <a:off x="0" y="0"/>
          <a:ext cx="0" cy="0"/>
          <a:chOff x="0" y="0"/>
          <a:chExt cx="0" cy="0"/>
        </a:xfrm>
      </p:grpSpPr>
      <p:sp>
        <p:nvSpPr>
          <p:cNvPr id="76" name="Google Shape;76;p78"/>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78"/>
          <p:cNvSpPr txBox="1">
            <a:spLocks noGrp="1"/>
          </p:cNvSpPr>
          <p:nvPr>
            <p:ph type="body" idx="1"/>
          </p:nvPr>
        </p:nvSpPr>
        <p:spPr>
          <a:xfrm rot="5400000">
            <a:off x="4170426" y="-1482090"/>
            <a:ext cx="3766185" cy="10753725"/>
          </a:xfrm>
          <a:prstGeom prst="rect">
            <a:avLst/>
          </a:prstGeom>
          <a:noFill/>
          <a:ln>
            <a:noFill/>
          </a:ln>
        </p:spPr>
        <p:txBody>
          <a:bodyPr spcFirstLastPara="1" wrap="square" lIns="91425" tIns="45700" rIns="91425" bIns="45700" anchor="t" anchorCtr="0">
            <a:normAutofit/>
          </a:bodyPr>
          <a:lstStyle>
            <a:lvl1pPr marL="457200" lvl="0" indent="-342900" algn="l">
              <a:lnSpc>
                <a:spcPct val="85000"/>
              </a:lnSpc>
              <a:spcBef>
                <a:spcPts val="1300"/>
              </a:spcBef>
              <a:spcAft>
                <a:spcPts val="0"/>
              </a:spcAft>
              <a:buClr>
                <a:srgbClr val="262626"/>
              </a:buClr>
              <a:buSzPts val="1800"/>
              <a:buChar char=" "/>
              <a:defRPr/>
            </a:lvl1pPr>
            <a:lvl2pPr marL="914400" lvl="1" indent="-342900" algn="l">
              <a:lnSpc>
                <a:spcPct val="85000"/>
              </a:lnSpc>
              <a:spcBef>
                <a:spcPts val="600"/>
              </a:spcBef>
              <a:spcAft>
                <a:spcPts val="0"/>
              </a:spcAft>
              <a:buClr>
                <a:srgbClr val="262626"/>
              </a:buClr>
              <a:buSzPts val="1800"/>
              <a:buChar char=" "/>
              <a:defRPr/>
            </a:lvl2pPr>
            <a:lvl3pPr marL="1371600" lvl="2" indent="-342900" algn="l">
              <a:lnSpc>
                <a:spcPct val="85000"/>
              </a:lnSpc>
              <a:spcBef>
                <a:spcPts val="600"/>
              </a:spcBef>
              <a:spcAft>
                <a:spcPts val="0"/>
              </a:spcAft>
              <a:buClr>
                <a:srgbClr val="262626"/>
              </a:buClr>
              <a:buSzPts val="1800"/>
              <a:buChar char=" "/>
              <a:defRPr/>
            </a:lvl3pPr>
            <a:lvl4pPr marL="1828800" lvl="3" indent="-342900" algn="l">
              <a:lnSpc>
                <a:spcPct val="85000"/>
              </a:lnSpc>
              <a:spcBef>
                <a:spcPts val="600"/>
              </a:spcBef>
              <a:spcAft>
                <a:spcPts val="0"/>
              </a:spcAft>
              <a:buClr>
                <a:srgbClr val="262626"/>
              </a:buClr>
              <a:buSzPts val="1800"/>
              <a:buChar char=" "/>
              <a:defRPr/>
            </a:lvl4pPr>
            <a:lvl5pPr marL="2286000" lvl="4" indent="-342900" algn="l">
              <a:lnSpc>
                <a:spcPct val="85000"/>
              </a:lnSpc>
              <a:spcBef>
                <a:spcPts val="600"/>
              </a:spcBef>
              <a:spcAft>
                <a:spcPts val="0"/>
              </a:spcAft>
              <a:buClr>
                <a:srgbClr val="262626"/>
              </a:buClr>
              <a:buSzPts val="1800"/>
              <a:buChar char=" "/>
              <a:defRPr/>
            </a:lvl5pPr>
            <a:lvl6pPr marL="2743200" lvl="5" indent="-342900" algn="l">
              <a:lnSpc>
                <a:spcPct val="85000"/>
              </a:lnSpc>
              <a:spcBef>
                <a:spcPts val="600"/>
              </a:spcBef>
              <a:spcAft>
                <a:spcPts val="0"/>
              </a:spcAft>
              <a:buClr>
                <a:srgbClr val="262626"/>
              </a:buClr>
              <a:buSzPts val="1800"/>
              <a:buChar char=" "/>
              <a:defRPr/>
            </a:lvl6pPr>
            <a:lvl7pPr marL="3200400" lvl="6" indent="-342900" algn="l">
              <a:lnSpc>
                <a:spcPct val="85000"/>
              </a:lnSpc>
              <a:spcBef>
                <a:spcPts val="600"/>
              </a:spcBef>
              <a:spcAft>
                <a:spcPts val="0"/>
              </a:spcAft>
              <a:buClr>
                <a:srgbClr val="262626"/>
              </a:buClr>
              <a:buSzPts val="1800"/>
              <a:buChar char=" "/>
              <a:defRPr/>
            </a:lvl7pPr>
            <a:lvl8pPr marL="3657600" lvl="7" indent="-342900" algn="l">
              <a:lnSpc>
                <a:spcPct val="85000"/>
              </a:lnSpc>
              <a:spcBef>
                <a:spcPts val="600"/>
              </a:spcBef>
              <a:spcAft>
                <a:spcPts val="0"/>
              </a:spcAft>
              <a:buClr>
                <a:srgbClr val="262626"/>
              </a:buClr>
              <a:buSzPts val="1800"/>
              <a:buChar char=" "/>
              <a:defRPr/>
            </a:lvl8pPr>
            <a:lvl9pPr marL="4114800" lvl="8" indent="-342900" algn="l">
              <a:lnSpc>
                <a:spcPct val="85000"/>
              </a:lnSpc>
              <a:spcBef>
                <a:spcPts val="600"/>
              </a:spcBef>
              <a:spcAft>
                <a:spcPts val="0"/>
              </a:spcAft>
              <a:buClr>
                <a:srgbClr val="262626"/>
              </a:buClr>
              <a:buSzPts val="1800"/>
              <a:buChar char=" "/>
              <a:defRPr/>
            </a:lvl9pPr>
          </a:lstStyle>
          <a:p>
            <a:endParaRPr/>
          </a:p>
        </p:txBody>
      </p:sp>
      <p:sp>
        <p:nvSpPr>
          <p:cNvPr id="78" name="Google Shape;78;p78"/>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78"/>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78"/>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1"/>
        <p:cNvGrpSpPr/>
        <p:nvPr/>
      </p:nvGrpSpPr>
      <p:grpSpPr>
        <a:xfrm>
          <a:off x="0" y="0"/>
          <a:ext cx="0" cy="0"/>
          <a:chOff x="0" y="0"/>
          <a:chExt cx="0" cy="0"/>
        </a:xfrm>
      </p:grpSpPr>
      <p:sp>
        <p:nvSpPr>
          <p:cNvPr id="82" name="Google Shape;82;p79"/>
          <p:cNvSpPr txBox="1">
            <a:spLocks noGrp="1"/>
          </p:cNvSpPr>
          <p:nvPr>
            <p:ph type="title"/>
          </p:nvPr>
        </p:nvSpPr>
        <p:spPr>
          <a:xfrm rot="5400000">
            <a:off x="7658100" y="1781175"/>
            <a:ext cx="4800600" cy="2628900"/>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79"/>
          <p:cNvSpPr txBox="1">
            <a:spLocks noGrp="1"/>
          </p:cNvSpPr>
          <p:nvPr>
            <p:ph type="body" idx="1"/>
          </p:nvPr>
        </p:nvSpPr>
        <p:spPr>
          <a:xfrm rot="5400000">
            <a:off x="1938338" y="-452437"/>
            <a:ext cx="5400675"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85000"/>
              </a:lnSpc>
              <a:spcBef>
                <a:spcPts val="1300"/>
              </a:spcBef>
              <a:spcAft>
                <a:spcPts val="0"/>
              </a:spcAft>
              <a:buClr>
                <a:srgbClr val="262626"/>
              </a:buClr>
              <a:buSzPts val="1800"/>
              <a:buChar char=" "/>
              <a:defRPr/>
            </a:lvl1pPr>
            <a:lvl2pPr marL="914400" lvl="1" indent="-342900" algn="l">
              <a:lnSpc>
                <a:spcPct val="85000"/>
              </a:lnSpc>
              <a:spcBef>
                <a:spcPts val="600"/>
              </a:spcBef>
              <a:spcAft>
                <a:spcPts val="0"/>
              </a:spcAft>
              <a:buClr>
                <a:srgbClr val="262626"/>
              </a:buClr>
              <a:buSzPts val="1800"/>
              <a:buChar char=" "/>
              <a:defRPr/>
            </a:lvl2pPr>
            <a:lvl3pPr marL="1371600" lvl="2" indent="-342900" algn="l">
              <a:lnSpc>
                <a:spcPct val="85000"/>
              </a:lnSpc>
              <a:spcBef>
                <a:spcPts val="600"/>
              </a:spcBef>
              <a:spcAft>
                <a:spcPts val="0"/>
              </a:spcAft>
              <a:buClr>
                <a:srgbClr val="262626"/>
              </a:buClr>
              <a:buSzPts val="1800"/>
              <a:buChar char=" "/>
              <a:defRPr/>
            </a:lvl3pPr>
            <a:lvl4pPr marL="1828800" lvl="3" indent="-342900" algn="l">
              <a:lnSpc>
                <a:spcPct val="85000"/>
              </a:lnSpc>
              <a:spcBef>
                <a:spcPts val="600"/>
              </a:spcBef>
              <a:spcAft>
                <a:spcPts val="0"/>
              </a:spcAft>
              <a:buClr>
                <a:srgbClr val="262626"/>
              </a:buClr>
              <a:buSzPts val="1800"/>
              <a:buChar char=" "/>
              <a:defRPr/>
            </a:lvl4pPr>
            <a:lvl5pPr marL="2286000" lvl="4" indent="-342900" algn="l">
              <a:lnSpc>
                <a:spcPct val="85000"/>
              </a:lnSpc>
              <a:spcBef>
                <a:spcPts val="600"/>
              </a:spcBef>
              <a:spcAft>
                <a:spcPts val="0"/>
              </a:spcAft>
              <a:buClr>
                <a:srgbClr val="262626"/>
              </a:buClr>
              <a:buSzPts val="1800"/>
              <a:buChar char=" "/>
              <a:defRPr/>
            </a:lvl5pPr>
            <a:lvl6pPr marL="2743200" lvl="5" indent="-342900" algn="l">
              <a:lnSpc>
                <a:spcPct val="85000"/>
              </a:lnSpc>
              <a:spcBef>
                <a:spcPts val="600"/>
              </a:spcBef>
              <a:spcAft>
                <a:spcPts val="0"/>
              </a:spcAft>
              <a:buClr>
                <a:srgbClr val="262626"/>
              </a:buClr>
              <a:buSzPts val="1800"/>
              <a:buChar char=" "/>
              <a:defRPr/>
            </a:lvl6pPr>
            <a:lvl7pPr marL="3200400" lvl="6" indent="-342900" algn="l">
              <a:lnSpc>
                <a:spcPct val="85000"/>
              </a:lnSpc>
              <a:spcBef>
                <a:spcPts val="600"/>
              </a:spcBef>
              <a:spcAft>
                <a:spcPts val="0"/>
              </a:spcAft>
              <a:buClr>
                <a:srgbClr val="262626"/>
              </a:buClr>
              <a:buSzPts val="1800"/>
              <a:buChar char=" "/>
              <a:defRPr/>
            </a:lvl7pPr>
            <a:lvl8pPr marL="3657600" lvl="7" indent="-342900" algn="l">
              <a:lnSpc>
                <a:spcPct val="85000"/>
              </a:lnSpc>
              <a:spcBef>
                <a:spcPts val="600"/>
              </a:spcBef>
              <a:spcAft>
                <a:spcPts val="0"/>
              </a:spcAft>
              <a:buClr>
                <a:srgbClr val="262626"/>
              </a:buClr>
              <a:buSzPts val="1800"/>
              <a:buChar char=" "/>
              <a:defRPr/>
            </a:lvl8pPr>
            <a:lvl9pPr marL="4114800" lvl="8" indent="-342900" algn="l">
              <a:lnSpc>
                <a:spcPct val="85000"/>
              </a:lnSpc>
              <a:spcBef>
                <a:spcPts val="600"/>
              </a:spcBef>
              <a:spcAft>
                <a:spcPts val="0"/>
              </a:spcAft>
              <a:buClr>
                <a:srgbClr val="262626"/>
              </a:buClr>
              <a:buSzPts val="1800"/>
              <a:buChar char=" "/>
              <a:defRPr/>
            </a:lvl9pPr>
          </a:lstStyle>
          <a:p>
            <a:endParaRPr/>
          </a:p>
        </p:txBody>
      </p:sp>
      <p:sp>
        <p:nvSpPr>
          <p:cNvPr id="84" name="Google Shape;84;p79"/>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79"/>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79"/>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
        <p:cNvGrpSpPr/>
        <p:nvPr/>
      </p:nvGrpSpPr>
      <p:grpSpPr>
        <a:xfrm>
          <a:off x="0" y="0"/>
          <a:ext cx="0" cy="0"/>
          <a:chOff x="0" y="0"/>
          <a:chExt cx="0" cy="0"/>
        </a:xfrm>
      </p:grpSpPr>
      <p:sp>
        <p:nvSpPr>
          <p:cNvPr id="11" name="Google Shape;11;p68"/>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marR="0" lvl="0" algn="l" rtl="0">
              <a:lnSpc>
                <a:spcPct val="85000"/>
              </a:lnSpc>
              <a:spcBef>
                <a:spcPts val="0"/>
              </a:spcBef>
              <a:spcAft>
                <a:spcPts val="0"/>
              </a:spcAft>
              <a:buClr>
                <a:schemeClr val="accent1"/>
              </a:buClr>
              <a:buSzPts val="5400"/>
              <a:buFont typeface="Calibri"/>
              <a:buNone/>
              <a:defRPr sz="54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68"/>
          <p:cNvSpPr txBox="1">
            <a:spLocks noGrp="1"/>
          </p:cNvSpPr>
          <p:nvPr>
            <p:ph type="body" idx="1"/>
          </p:nvPr>
        </p:nvSpPr>
        <p:spPr>
          <a:xfrm>
            <a:off x="676656" y="2011680"/>
            <a:ext cx="10753725" cy="3766185"/>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85000"/>
              </a:lnSpc>
              <a:spcBef>
                <a:spcPts val="1300"/>
              </a:spcBef>
              <a:spcAft>
                <a:spcPts val="0"/>
              </a:spcAft>
              <a:buClr>
                <a:srgbClr val="262626"/>
              </a:buClr>
              <a:buSzPts val="2400"/>
              <a:buFont typeface="Arial"/>
              <a:buChar char=" "/>
              <a:defRPr sz="2400" b="0" i="0" u="none" strike="noStrike" cap="none">
                <a:solidFill>
                  <a:srgbClr val="262626"/>
                </a:solidFill>
                <a:latin typeface="Calibri"/>
                <a:ea typeface="Calibri"/>
                <a:cs typeface="Calibri"/>
                <a:sym typeface="Calibri"/>
              </a:defRPr>
            </a:lvl1pPr>
            <a:lvl2pPr marL="914400" marR="0" lvl="1" indent="-381000" algn="l" rtl="0">
              <a:lnSpc>
                <a:spcPct val="85000"/>
              </a:lnSpc>
              <a:spcBef>
                <a:spcPts val="600"/>
              </a:spcBef>
              <a:spcAft>
                <a:spcPts val="0"/>
              </a:spcAft>
              <a:buClr>
                <a:srgbClr val="262626"/>
              </a:buClr>
              <a:buSzPts val="2400"/>
              <a:buFont typeface="Arial"/>
              <a:buChar char=" "/>
              <a:defRPr sz="2400" b="0" i="0" u="none" strike="noStrike" cap="none">
                <a:solidFill>
                  <a:srgbClr val="262626"/>
                </a:solidFill>
                <a:latin typeface="Calibri"/>
                <a:ea typeface="Calibri"/>
                <a:cs typeface="Calibri"/>
                <a:sym typeface="Calibri"/>
              </a:defRPr>
            </a:lvl2pPr>
            <a:lvl3pPr marL="1371600" marR="0" lvl="2" indent="-355600" algn="l" rtl="0">
              <a:lnSpc>
                <a:spcPct val="85000"/>
              </a:lnSpc>
              <a:spcBef>
                <a:spcPts val="600"/>
              </a:spcBef>
              <a:spcAft>
                <a:spcPts val="0"/>
              </a:spcAft>
              <a:buClr>
                <a:srgbClr val="262626"/>
              </a:buClr>
              <a:buSzPts val="2000"/>
              <a:buFont typeface="Arial"/>
              <a:buChar char=" "/>
              <a:defRPr sz="2000" b="0" i="1" u="none" strike="noStrike" cap="none">
                <a:solidFill>
                  <a:srgbClr val="262626"/>
                </a:solidFill>
                <a:latin typeface="Calibri"/>
                <a:ea typeface="Calibri"/>
                <a:cs typeface="Calibri"/>
                <a:sym typeface="Calibri"/>
              </a:defRPr>
            </a:lvl3pPr>
            <a:lvl4pPr marL="1828800" marR="0" lvl="3"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4pPr>
            <a:lvl5pPr marL="2286000" marR="0" lvl="4"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5pPr>
            <a:lvl6pPr marL="2743200" marR="0" lvl="5"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6pPr>
            <a:lvl7pPr marL="3200400" marR="0" lvl="6"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7pPr>
            <a:lvl8pPr marL="3657600" marR="0" lvl="7"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8pPr>
            <a:lvl9pPr marL="4114800" marR="0" lvl="8"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9pPr>
          </a:lstStyle>
          <a:p>
            <a:endParaRPr/>
          </a:p>
        </p:txBody>
      </p:sp>
      <p:sp>
        <p:nvSpPr>
          <p:cNvPr id="13" name="Google Shape;13;p68"/>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5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8"/>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5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68"/>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300" b="0" i="0" u="none" strike="noStrike" cap="none">
                <a:solidFill>
                  <a:schemeClr val="accent1"/>
                </a:solidFill>
                <a:latin typeface="Calibri"/>
                <a:ea typeface="Calibri"/>
                <a:cs typeface="Calibri"/>
                <a:sym typeface="Calibri"/>
              </a:defRPr>
            </a:lvl1pPr>
            <a:lvl2pPr marL="0" marR="0" lvl="1" indent="0" algn="r" rtl="0">
              <a:spcBef>
                <a:spcPts val="0"/>
              </a:spcBef>
              <a:buNone/>
              <a:defRPr sz="10300" b="0" i="0" u="none" strike="noStrike" cap="none">
                <a:solidFill>
                  <a:schemeClr val="accent1"/>
                </a:solidFill>
                <a:latin typeface="Calibri"/>
                <a:ea typeface="Calibri"/>
                <a:cs typeface="Calibri"/>
                <a:sym typeface="Calibri"/>
              </a:defRPr>
            </a:lvl2pPr>
            <a:lvl3pPr marL="0" marR="0" lvl="2" indent="0" algn="r" rtl="0">
              <a:spcBef>
                <a:spcPts val="0"/>
              </a:spcBef>
              <a:buNone/>
              <a:defRPr sz="10300" b="0" i="0" u="none" strike="noStrike" cap="none">
                <a:solidFill>
                  <a:schemeClr val="accent1"/>
                </a:solidFill>
                <a:latin typeface="Calibri"/>
                <a:ea typeface="Calibri"/>
                <a:cs typeface="Calibri"/>
                <a:sym typeface="Calibri"/>
              </a:defRPr>
            </a:lvl3pPr>
            <a:lvl4pPr marL="0" marR="0" lvl="3" indent="0" algn="r" rtl="0">
              <a:spcBef>
                <a:spcPts val="0"/>
              </a:spcBef>
              <a:buNone/>
              <a:defRPr sz="10300" b="0" i="0" u="none" strike="noStrike" cap="none">
                <a:solidFill>
                  <a:schemeClr val="accent1"/>
                </a:solidFill>
                <a:latin typeface="Calibri"/>
                <a:ea typeface="Calibri"/>
                <a:cs typeface="Calibri"/>
                <a:sym typeface="Calibri"/>
              </a:defRPr>
            </a:lvl4pPr>
            <a:lvl5pPr marL="0" marR="0" lvl="4" indent="0" algn="r" rtl="0">
              <a:spcBef>
                <a:spcPts val="0"/>
              </a:spcBef>
              <a:buNone/>
              <a:defRPr sz="10300" b="0" i="0" u="none" strike="noStrike" cap="none">
                <a:solidFill>
                  <a:schemeClr val="accent1"/>
                </a:solidFill>
                <a:latin typeface="Calibri"/>
                <a:ea typeface="Calibri"/>
                <a:cs typeface="Calibri"/>
                <a:sym typeface="Calibri"/>
              </a:defRPr>
            </a:lvl5pPr>
            <a:lvl6pPr marL="0" marR="0" lvl="5" indent="0" algn="r" rtl="0">
              <a:spcBef>
                <a:spcPts val="0"/>
              </a:spcBef>
              <a:buNone/>
              <a:defRPr sz="10300" b="0" i="0" u="none" strike="noStrike" cap="none">
                <a:solidFill>
                  <a:schemeClr val="accent1"/>
                </a:solidFill>
                <a:latin typeface="Calibri"/>
                <a:ea typeface="Calibri"/>
                <a:cs typeface="Calibri"/>
                <a:sym typeface="Calibri"/>
              </a:defRPr>
            </a:lvl6pPr>
            <a:lvl7pPr marL="0" marR="0" lvl="6" indent="0" algn="r" rtl="0">
              <a:spcBef>
                <a:spcPts val="0"/>
              </a:spcBef>
              <a:buNone/>
              <a:defRPr sz="10300" b="0" i="0" u="none" strike="noStrike" cap="none">
                <a:solidFill>
                  <a:schemeClr val="accent1"/>
                </a:solidFill>
                <a:latin typeface="Calibri"/>
                <a:ea typeface="Calibri"/>
                <a:cs typeface="Calibri"/>
                <a:sym typeface="Calibri"/>
              </a:defRPr>
            </a:lvl7pPr>
            <a:lvl8pPr marL="0" marR="0" lvl="7" indent="0" algn="r" rtl="0">
              <a:spcBef>
                <a:spcPts val="0"/>
              </a:spcBef>
              <a:buNone/>
              <a:defRPr sz="10300" b="0" i="0" u="none" strike="noStrike" cap="none">
                <a:solidFill>
                  <a:schemeClr val="accent1"/>
                </a:solidFill>
                <a:latin typeface="Calibri"/>
                <a:ea typeface="Calibri"/>
                <a:cs typeface="Calibri"/>
                <a:sym typeface="Calibri"/>
              </a:defRPr>
            </a:lvl8pPr>
            <a:lvl9pPr marL="0" marR="0" lvl="8" indent="0" algn="r" rtl="0">
              <a:spcBef>
                <a:spcPts val="0"/>
              </a:spcBef>
              <a:buNone/>
              <a:defRPr sz="10300" b="0" i="0" u="none" strike="noStrike" cap="none">
                <a:solidFill>
                  <a:schemeClr val="accen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search?rlz=1C1FKPE_enJO1095JO1095&amp;cs=0&amp;sca_esv=261d4272bff7f900&amp;sxsrf=AE3TifMb6SpEXjpYsyDujbfwZXpDQEH70A%3A1754751389549&amp;q=Plummer%27s+disease&amp;sa=X&amp;ved=2ahUKEwjxidap_v2OAxXafqQEHed3MRcQxccNegQIBRAB&amp;mstk=AUtExfDkkL5OZD_MCKaKWIYYxEQoKdo7dD6sDv0ALTtoSwmzQlwVvQnZwwdym32dN5PCWkfV6j3YtEIyWjaops4NrdQALI4iWHjaX5kaG6dlwOzS_NcBJmJBpnFL_tV_OL_uP5jc_sR6mu0SP2nCiM_eCYFydgg6kJF17ahz2YM8uYXyA5AhOZIquAMRLzYuRS4JN3_2A3wQ-3EUuPO-cdrAg0Bc3A&amp;csui=3"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hyperlink" Target="https://www.google.com/search?sca_esv=261d4272bff7f900&amp;rlz=1C1FKPE_enJO1095JO1095&amp;sxsrf=AE3TifM_7IEiAfHZ3Q4owip2JbENhpfNzA%3A1754751758108&amp;q=de+Quervain%27s+thyroiditis&amp;sa=X&amp;ved=2ahUKEwjZ0tfZ__2OAxUUUaQEHRlTJmMQxccNegQIKxAB&amp;mstk=AUtExfBjddf-n-BJYbAzZmgS7lgKYvHjGPJSTSwRy7PUcEVq8v35j-Tf3H8oCZUePsCgiWXFI51yfDReO5CIf7HejSOhtn-PaIXJ59EA16Fn2bBcOkwCy3sYb7gIsvoXOTGjKHclTRxxe5l3q4J8rbdNxmK59NeyewI1cuhJxbo6tVTEWIKnhJ87wj-fs3qbFewAm7krZf1j_BRe54LYFdIun-hQjnrxbfXCMyI9vTWQ5yuju9TeFImupZ37Gt-fQ1Z1RLdr-xVCvYzXQkX32FwV5cH_uk1y6UOu9WfDXDj6N2ms7g&amp;csui=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jp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49.jpg"/></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54.jpg"/></Relationships>
</file>

<file path=ppt/slides/_rels/slide4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58.jpg"/></Relationships>
</file>

<file path=ppt/slides/_rels/slide4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image" Target="../media/image78.jpg"/></Relationships>
</file>

<file path=ppt/slides/_rels/slide6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
          <p:cNvSpPr txBox="1"/>
          <p:nvPr/>
        </p:nvSpPr>
        <p:spPr>
          <a:xfrm>
            <a:off x="419100" y="1828800"/>
            <a:ext cx="11353800"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b="0" i="0" u="none" strike="noStrike" cap="none">
                <a:solidFill>
                  <a:srgbClr val="237C66"/>
                </a:solidFill>
                <a:latin typeface="Arial"/>
                <a:ea typeface="Arial"/>
                <a:cs typeface="Arial"/>
                <a:sym typeface="Arial"/>
              </a:rPr>
              <a:t>Introduction to Nuclear Medicine</a:t>
            </a:r>
            <a:endParaRPr sz="1150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pic>
        <p:nvPicPr>
          <p:cNvPr id="97" name="Google Shape;97;p2" descr="Nuclear Scintigraphies - radioactivity.eu.com"/>
          <p:cNvPicPr preferRelativeResize="0"/>
          <p:nvPr/>
        </p:nvPicPr>
        <p:blipFill rotWithShape="1">
          <a:blip r:embed="rId3">
            <a:alphaModFix/>
          </a:blip>
          <a:srcRect/>
          <a:stretch/>
        </p:blipFill>
        <p:spPr>
          <a:xfrm>
            <a:off x="6096000" y="1905000"/>
            <a:ext cx="5945472" cy="4647667"/>
          </a:xfrm>
          <a:prstGeom prst="rect">
            <a:avLst/>
          </a:prstGeom>
          <a:noFill/>
          <a:ln>
            <a:noFill/>
          </a:ln>
          <a:effectLst>
            <a:outerShdw blurRad="292100" dist="139700" dir="2700000" algn="tl" rotWithShape="0">
              <a:srgbClr val="333333">
                <a:alpha val="64705"/>
              </a:srgbClr>
            </a:outerShdw>
          </a:effectLst>
        </p:spPr>
      </p:pic>
      <p:pic>
        <p:nvPicPr>
          <p:cNvPr id="98" name="Google Shape;98;p2" descr="Generated image"/>
          <p:cNvPicPr preferRelativeResize="0"/>
          <p:nvPr/>
        </p:nvPicPr>
        <p:blipFill rotWithShape="1">
          <a:blip r:embed="rId4">
            <a:alphaModFix/>
          </a:blip>
          <a:srcRect/>
          <a:stretch/>
        </p:blipFill>
        <p:spPr>
          <a:xfrm>
            <a:off x="228600" y="381000"/>
            <a:ext cx="5715000" cy="3810000"/>
          </a:xfrm>
          <a:prstGeom prst="rect">
            <a:avLst/>
          </a:prstGeom>
          <a:noFill/>
          <a:ln>
            <a:noFill/>
          </a:ln>
          <a:effectLst>
            <a:outerShdw blurRad="292100" dist="139700" dir="2700000" algn="tl" rotWithShape="0">
              <a:srgbClr val="333333">
                <a:alpha val="64705"/>
              </a:srgbClr>
            </a:outerShdw>
          </a:effectLst>
        </p:spPr>
      </p:pic>
      <p:sp>
        <p:nvSpPr>
          <p:cNvPr id="99" name="Google Shape;99;p2"/>
          <p:cNvSpPr/>
          <p:nvPr/>
        </p:nvSpPr>
        <p:spPr>
          <a:xfrm>
            <a:off x="6400800" y="152400"/>
            <a:ext cx="5105400" cy="1447800"/>
          </a:xfrm>
          <a:prstGeom prst="ellipse">
            <a:avLst/>
          </a:prstGeom>
          <a:gradFill>
            <a:gsLst>
              <a:gs pos="0">
                <a:srgbClr val="2EA689"/>
              </a:gs>
              <a:gs pos="48000">
                <a:srgbClr val="6DD5BC"/>
              </a:gs>
              <a:gs pos="100000">
                <a:srgbClr val="A5E5D6"/>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1" i="0" u="none" strike="noStrike" cap="none">
                <a:solidFill>
                  <a:srgbClr val="895911"/>
                </a:solidFill>
                <a:latin typeface="Arial"/>
                <a:ea typeface="Arial"/>
                <a:cs typeface="Arial"/>
                <a:sym typeface="Arial"/>
              </a:rPr>
              <a:t>Difference between types of Radiation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rotWithShape="1">
          <a:blip r:embed="rId3">
            <a:alphaModFix/>
          </a:blip>
          <a:srcRect/>
          <a:stretch/>
        </p:blipFill>
        <p:spPr>
          <a:xfrm>
            <a:off x="1600200" y="1676400"/>
            <a:ext cx="9201150" cy="4718538"/>
          </a:xfrm>
          <a:prstGeom prst="rect">
            <a:avLst/>
          </a:prstGeom>
          <a:noFill/>
          <a:ln>
            <a:noFill/>
          </a:ln>
          <a:effectLst>
            <a:outerShdw blurRad="292100" dist="139700" dir="2700000" algn="tl" rotWithShape="0">
              <a:srgbClr val="333333">
                <a:alpha val="64705"/>
              </a:srgbClr>
            </a:outerShdw>
          </a:effectLst>
        </p:spPr>
      </p:pic>
      <p:sp>
        <p:nvSpPr>
          <p:cNvPr id="105" name="Google Shape;105;p3"/>
          <p:cNvSpPr/>
          <p:nvPr/>
        </p:nvSpPr>
        <p:spPr>
          <a:xfrm>
            <a:off x="2209800" y="533400"/>
            <a:ext cx="5029200" cy="914400"/>
          </a:xfrm>
          <a:prstGeom prst="rect">
            <a:avLst/>
          </a:prstGeom>
          <a:gradFill>
            <a:gsLst>
              <a:gs pos="0">
                <a:srgbClr val="2EA689"/>
              </a:gs>
              <a:gs pos="48000">
                <a:srgbClr val="6DD5BC"/>
              </a:gs>
              <a:gs pos="100000">
                <a:srgbClr val="A5E5D6"/>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6000" b="0" i="0" u="none" strike="noStrike" cap="none">
                <a:solidFill>
                  <a:srgbClr val="895911"/>
                </a:solidFill>
                <a:latin typeface="Arial"/>
                <a:ea typeface="Arial"/>
                <a:cs typeface="Arial"/>
                <a:sym typeface="Arial"/>
              </a:rPr>
              <a:t>Continue</a:t>
            </a:r>
            <a:endParaRPr sz="1800" b="0" i="0" u="none" strike="noStrike" cap="none">
              <a:solidFill>
                <a:srgbClr val="89591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0"/>
        <p:cNvGrpSpPr/>
        <p:nvPr/>
      </p:nvGrpSpPr>
      <p:grpSpPr>
        <a:xfrm>
          <a:off x="0" y="0"/>
          <a:ext cx="0" cy="0"/>
          <a:chOff x="0" y="0"/>
          <a:chExt cx="0" cy="0"/>
        </a:xfrm>
      </p:grpSpPr>
      <p:pic>
        <p:nvPicPr>
          <p:cNvPr id="111" name="Google Shape;111;p4"/>
          <p:cNvPicPr preferRelativeResize="0"/>
          <p:nvPr/>
        </p:nvPicPr>
        <p:blipFill rotWithShape="1">
          <a:blip r:embed="rId3">
            <a:alphaModFix/>
          </a:blip>
          <a:srcRect/>
          <a:stretch/>
        </p:blipFill>
        <p:spPr>
          <a:xfrm>
            <a:off x="256678" y="1412240"/>
            <a:ext cx="11759923" cy="4912361"/>
          </a:xfrm>
          <a:prstGeom prst="rect">
            <a:avLst/>
          </a:prstGeom>
          <a:noFill/>
          <a:ln>
            <a:noFill/>
          </a:ln>
          <a:effectLst>
            <a:outerShdw blurRad="292100" dist="139700" dir="2700000" algn="tl" rotWithShape="0">
              <a:srgbClr val="333333">
                <a:alpha val="64705"/>
              </a:srgbClr>
            </a:outerShdw>
          </a:effectLst>
        </p:spPr>
      </p:pic>
      <p:pic>
        <p:nvPicPr>
          <p:cNvPr id="112" name="Google Shape;112;p4" descr="Generated image"/>
          <p:cNvPicPr preferRelativeResize="0"/>
          <p:nvPr/>
        </p:nvPicPr>
        <p:blipFill rotWithShape="1">
          <a:blip r:embed="rId4">
            <a:alphaModFix/>
          </a:blip>
          <a:srcRect l="243" t="-864" r="-242" b="35185"/>
          <a:stretch/>
        </p:blipFill>
        <p:spPr>
          <a:xfrm>
            <a:off x="271918" y="1412240"/>
            <a:ext cx="11775163" cy="3545842"/>
          </a:xfrm>
          <a:prstGeom prst="rect">
            <a:avLst/>
          </a:prstGeom>
          <a:noFill/>
          <a:ln>
            <a:noFill/>
          </a:ln>
        </p:spPr>
      </p:pic>
      <p:sp>
        <p:nvSpPr>
          <p:cNvPr id="113" name="Google Shape;113;p4"/>
          <p:cNvSpPr/>
          <p:nvPr/>
        </p:nvSpPr>
        <p:spPr>
          <a:xfrm>
            <a:off x="3124200" y="381000"/>
            <a:ext cx="5105400" cy="762000"/>
          </a:xfrm>
          <a:prstGeom prst="roundRect">
            <a:avLst>
              <a:gd name="adj" fmla="val 16667"/>
            </a:avLst>
          </a:prstGeom>
          <a:gradFill>
            <a:gsLst>
              <a:gs pos="0">
                <a:srgbClr val="C4ECE0"/>
              </a:gs>
              <a:gs pos="50000">
                <a:srgbClr val="ADE4D6"/>
              </a:gs>
              <a:gs pos="100000">
                <a:srgbClr val="9FE2CF"/>
              </a:gs>
            </a:gsLst>
            <a:lin ang="2700000" scaled="0"/>
          </a:grad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b="1" i="0" u="none" strike="noStrike" cap="none">
                <a:solidFill>
                  <a:srgbClr val="002060"/>
                </a:solidFill>
                <a:latin typeface="Arial"/>
                <a:ea typeface="Arial"/>
                <a:cs typeface="Arial"/>
                <a:sym typeface="Arial"/>
              </a:rPr>
              <a:t>Types of Modality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5"/>
          <p:cNvPicPr preferRelativeResize="0"/>
          <p:nvPr/>
        </p:nvPicPr>
        <p:blipFill rotWithShape="1">
          <a:blip r:embed="rId3">
            <a:alphaModFix/>
          </a:blip>
          <a:srcRect/>
          <a:stretch/>
        </p:blipFill>
        <p:spPr>
          <a:xfrm>
            <a:off x="762000" y="320254"/>
            <a:ext cx="10972085" cy="6217491"/>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6" descr="ejrnm.springeropen.com/a..."/>
          <p:cNvPicPr preferRelativeResize="0"/>
          <p:nvPr/>
        </p:nvPicPr>
        <p:blipFill rotWithShape="1">
          <a:blip r:embed="rId3">
            <a:alphaModFix/>
          </a:blip>
          <a:srcRect/>
          <a:stretch/>
        </p:blipFill>
        <p:spPr>
          <a:xfrm>
            <a:off x="6154986" y="1143000"/>
            <a:ext cx="5884616" cy="5715000"/>
          </a:xfrm>
          <a:prstGeom prst="rect">
            <a:avLst/>
          </a:prstGeom>
          <a:noFill/>
          <a:ln>
            <a:noFill/>
          </a:ln>
          <a:effectLst>
            <a:outerShdw blurRad="292100" dist="139700" dir="2700000" algn="tl" rotWithShape="0">
              <a:srgbClr val="333333">
                <a:alpha val="64705"/>
              </a:srgbClr>
            </a:outerShdw>
          </a:effectLst>
        </p:spPr>
      </p:pic>
      <p:pic>
        <p:nvPicPr>
          <p:cNvPr id="125" name="Google Shape;125;p6" descr="researchgate.net/figure/..."/>
          <p:cNvPicPr preferRelativeResize="0"/>
          <p:nvPr/>
        </p:nvPicPr>
        <p:blipFill rotWithShape="1">
          <a:blip r:embed="rId4">
            <a:alphaModFix/>
          </a:blip>
          <a:srcRect/>
          <a:stretch/>
        </p:blipFill>
        <p:spPr>
          <a:xfrm>
            <a:off x="152400" y="152400"/>
            <a:ext cx="5884616" cy="54102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7"/>
          <p:cNvPicPr preferRelativeResize="0"/>
          <p:nvPr/>
        </p:nvPicPr>
        <p:blipFill rotWithShape="1">
          <a:blip r:embed="rId3">
            <a:alphaModFix/>
          </a:blip>
          <a:srcRect/>
          <a:stretch/>
        </p:blipFill>
        <p:spPr>
          <a:xfrm>
            <a:off x="241772" y="685800"/>
            <a:ext cx="11708456" cy="5715000"/>
          </a:xfrm>
          <a:prstGeom prst="rect">
            <a:avLst/>
          </a:prstGeom>
          <a:noFill/>
          <a:ln w="88900" cap="sq" cmpd="thickThin">
            <a:solidFill>
              <a:srgbClr val="000000"/>
            </a:solidFill>
            <a:prstDash val="solid"/>
            <a:miter lim="800000"/>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8"/>
          <p:cNvSpPr txBox="1">
            <a:spLocks noGrp="1"/>
          </p:cNvSpPr>
          <p:nvPr>
            <p:ph type="title"/>
          </p:nvPr>
        </p:nvSpPr>
        <p:spPr>
          <a:xfrm>
            <a:off x="709612" y="251036"/>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5400"/>
              <a:buFont typeface="Arial"/>
              <a:buNone/>
            </a:pPr>
            <a:r>
              <a:rPr lang="en-US">
                <a:solidFill>
                  <a:srgbClr val="C00000"/>
                </a:solidFill>
                <a:latin typeface="Arial"/>
                <a:ea typeface="Arial"/>
                <a:cs typeface="Arial"/>
                <a:sym typeface="Arial"/>
              </a:rPr>
              <a:t>What is a radio-pharmaceutical?</a:t>
            </a:r>
            <a:endParaRPr/>
          </a:p>
        </p:txBody>
      </p:sp>
      <p:sp>
        <p:nvSpPr>
          <p:cNvPr id="137" name="Google Shape;137;p8"/>
          <p:cNvSpPr txBox="1">
            <a:spLocks noGrp="1"/>
          </p:cNvSpPr>
          <p:nvPr>
            <p:ph type="body" idx="1"/>
          </p:nvPr>
        </p:nvSpPr>
        <p:spPr>
          <a:xfrm>
            <a:off x="676657" y="2011680"/>
            <a:ext cx="6486142" cy="3766185"/>
          </a:xfrm>
          <a:prstGeom prst="rect">
            <a:avLst/>
          </a:prstGeom>
          <a:noFill/>
          <a:ln>
            <a:noFill/>
          </a:ln>
        </p:spPr>
        <p:txBody>
          <a:bodyPr spcFirstLastPara="1" wrap="square" lIns="91425" tIns="45700" rIns="91425" bIns="45700" anchor="t" anchorCtr="0">
            <a:normAutofit/>
          </a:bodyPr>
          <a:lstStyle/>
          <a:p>
            <a:pPr marL="4445" lvl="1" indent="0" algn="l" rtl="0">
              <a:lnSpc>
                <a:spcPct val="85000"/>
              </a:lnSpc>
              <a:spcBef>
                <a:spcPts val="0"/>
              </a:spcBef>
              <a:spcAft>
                <a:spcPts val="0"/>
              </a:spcAft>
              <a:buClr>
                <a:srgbClr val="262626"/>
              </a:buClr>
              <a:buSzPts val="2400"/>
              <a:buNone/>
            </a:pPr>
            <a:r>
              <a:rPr lang="en-US"/>
              <a:t>A </a:t>
            </a:r>
            <a:r>
              <a:rPr lang="en-US" b="1">
                <a:solidFill>
                  <a:srgbClr val="FF0000"/>
                </a:solidFill>
              </a:rPr>
              <a:t>radionuclide</a:t>
            </a:r>
            <a:r>
              <a:rPr lang="en-US"/>
              <a:t> (radioactive and emits something we can detect, usually gamma rays); </a:t>
            </a:r>
            <a:r>
              <a:rPr lang="en-US" b="1" baseline="30000">
                <a:solidFill>
                  <a:srgbClr val="0070C0"/>
                </a:solidFill>
              </a:rPr>
              <a:t>99m</a:t>
            </a:r>
            <a:r>
              <a:rPr lang="en-US" b="1">
                <a:solidFill>
                  <a:srgbClr val="0070C0"/>
                </a:solidFill>
              </a:rPr>
              <a:t>Tc.</a:t>
            </a:r>
            <a:endParaRPr/>
          </a:p>
          <a:p>
            <a:pPr marL="91440" lvl="0" indent="0" algn="l" rtl="0">
              <a:lnSpc>
                <a:spcPct val="85000"/>
              </a:lnSpc>
              <a:spcBef>
                <a:spcPts val="1300"/>
              </a:spcBef>
              <a:spcAft>
                <a:spcPts val="0"/>
              </a:spcAft>
              <a:buClr>
                <a:srgbClr val="262626"/>
              </a:buClr>
              <a:buSzPts val="2400"/>
              <a:buNone/>
            </a:pPr>
            <a:endParaRPr/>
          </a:p>
          <a:p>
            <a:pPr marL="91440" lvl="0" indent="-152400" algn="l" rtl="0">
              <a:lnSpc>
                <a:spcPct val="85000"/>
              </a:lnSpc>
              <a:spcBef>
                <a:spcPts val="1300"/>
              </a:spcBef>
              <a:spcAft>
                <a:spcPts val="0"/>
              </a:spcAft>
              <a:buClr>
                <a:srgbClr val="262626"/>
              </a:buClr>
              <a:buSzPts val="2400"/>
              <a:buChar char=" "/>
            </a:pPr>
            <a:r>
              <a:rPr lang="en-US"/>
              <a:t>A </a:t>
            </a:r>
            <a:r>
              <a:rPr lang="en-US" b="1">
                <a:solidFill>
                  <a:srgbClr val="FF0000"/>
                </a:solidFill>
              </a:rPr>
              <a:t>pharmaceutical</a:t>
            </a:r>
            <a:r>
              <a:rPr lang="en-US"/>
              <a:t> (which gives the physiologic function); </a:t>
            </a:r>
            <a:endParaRPr/>
          </a:p>
          <a:p>
            <a:pPr marL="91440" lvl="0" indent="-152400" algn="l" rtl="0">
              <a:lnSpc>
                <a:spcPct val="85000"/>
              </a:lnSpc>
              <a:spcBef>
                <a:spcPts val="1300"/>
              </a:spcBef>
              <a:spcAft>
                <a:spcPts val="0"/>
              </a:spcAft>
              <a:buClr>
                <a:srgbClr val="0070C0"/>
              </a:buClr>
              <a:buSzPts val="2400"/>
              <a:buChar char=" "/>
            </a:pPr>
            <a:r>
              <a:rPr lang="en-US">
                <a:solidFill>
                  <a:srgbClr val="0070C0"/>
                </a:solidFill>
              </a:rPr>
              <a:t>DTPA 🡺 glomerular filtration rate.</a:t>
            </a:r>
            <a:endParaRPr>
              <a:solidFill>
                <a:srgbClr val="0070C0"/>
              </a:solidFill>
            </a:endParaRPr>
          </a:p>
          <a:p>
            <a:pPr marL="91440" lvl="0" indent="-152400" algn="l" rtl="0">
              <a:lnSpc>
                <a:spcPct val="85000"/>
              </a:lnSpc>
              <a:spcBef>
                <a:spcPts val="1300"/>
              </a:spcBef>
              <a:spcAft>
                <a:spcPts val="0"/>
              </a:spcAft>
              <a:buClr>
                <a:srgbClr val="0070C0"/>
              </a:buClr>
              <a:buSzPts val="2400"/>
              <a:buChar char=" "/>
            </a:pPr>
            <a:r>
              <a:rPr lang="en-US">
                <a:solidFill>
                  <a:srgbClr val="0070C0"/>
                </a:solidFill>
              </a:rPr>
              <a:t>MDP 🡺 bone scan.</a:t>
            </a:r>
            <a:endParaRPr/>
          </a:p>
          <a:p>
            <a:pPr marL="91440" lvl="0" indent="0" algn="l" rtl="0">
              <a:lnSpc>
                <a:spcPct val="85000"/>
              </a:lnSpc>
              <a:spcBef>
                <a:spcPts val="1300"/>
              </a:spcBef>
              <a:spcAft>
                <a:spcPts val="0"/>
              </a:spcAft>
              <a:buClr>
                <a:srgbClr val="262626"/>
              </a:buClr>
              <a:buSzPts val="2400"/>
              <a:buNone/>
            </a:pPr>
            <a:endParaRPr/>
          </a:p>
        </p:txBody>
      </p:sp>
      <p:pic>
        <p:nvPicPr>
          <p:cNvPr id="138" name="Google Shape;138;p8"/>
          <p:cNvPicPr preferRelativeResize="0"/>
          <p:nvPr/>
        </p:nvPicPr>
        <p:blipFill rotWithShape="1">
          <a:blip r:embed="rId3">
            <a:alphaModFix/>
          </a:blip>
          <a:srcRect/>
          <a:stretch/>
        </p:blipFill>
        <p:spPr>
          <a:xfrm>
            <a:off x="6858000" y="1823508"/>
            <a:ext cx="4752976" cy="4752976"/>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9"/>
          <p:cNvSpPr txBox="1">
            <a:spLocks noGrp="1"/>
          </p:cNvSpPr>
          <p:nvPr>
            <p:ph type="title"/>
          </p:nvPr>
        </p:nvSpPr>
        <p:spPr>
          <a:xfrm>
            <a:off x="304800" y="330279"/>
            <a:ext cx="9888141"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5400"/>
              <a:buFont typeface="Arial"/>
              <a:buNone/>
            </a:pPr>
            <a:r>
              <a:rPr lang="en-US">
                <a:solidFill>
                  <a:srgbClr val="C00000"/>
                </a:solidFill>
                <a:latin typeface="Arial"/>
                <a:ea typeface="Arial"/>
                <a:cs typeface="Arial"/>
                <a:sym typeface="Arial"/>
              </a:rPr>
              <a:t>Ideal diagnostic radiopharmaceutical</a:t>
            </a:r>
            <a:endParaRPr/>
          </a:p>
        </p:txBody>
      </p:sp>
      <p:sp>
        <p:nvSpPr>
          <p:cNvPr id="145" name="Google Shape;145;p9"/>
          <p:cNvSpPr txBox="1">
            <a:spLocks noGrp="1"/>
          </p:cNvSpPr>
          <p:nvPr>
            <p:ph type="body" idx="1"/>
          </p:nvPr>
        </p:nvSpPr>
        <p:spPr>
          <a:xfrm>
            <a:off x="838200" y="1828800"/>
            <a:ext cx="9563100" cy="4775121"/>
          </a:xfrm>
          <a:prstGeom prst="rect">
            <a:avLst/>
          </a:prstGeom>
          <a:noFill/>
          <a:ln>
            <a:noFill/>
          </a:ln>
        </p:spPr>
        <p:txBody>
          <a:bodyPr spcFirstLastPara="1" wrap="square" lIns="91425" tIns="45700" rIns="91425" bIns="45700" anchor="t" anchorCtr="0">
            <a:normAutofit lnSpcReduction="10000"/>
          </a:bodyPr>
          <a:lstStyle/>
          <a:p>
            <a:pPr marL="91440" lvl="0" indent="-152400" algn="l" rtl="0">
              <a:lnSpc>
                <a:spcPct val="85000"/>
              </a:lnSpc>
              <a:spcBef>
                <a:spcPts val="0"/>
              </a:spcBef>
              <a:spcAft>
                <a:spcPts val="0"/>
              </a:spcAft>
              <a:buClr>
                <a:srgbClr val="262626"/>
              </a:buClr>
              <a:buSzPts val="2400"/>
              <a:buFont typeface="Noto Sans Symbols"/>
              <a:buChar char="❖"/>
            </a:pPr>
            <a:r>
              <a:rPr lang="en-US"/>
              <a:t> Pure Gamma Emitter</a:t>
            </a:r>
            <a:endParaRPr/>
          </a:p>
          <a:p>
            <a:pPr marL="347472" lvl="1" indent="-342900" algn="l" rtl="0">
              <a:lnSpc>
                <a:spcPct val="85000"/>
              </a:lnSpc>
              <a:spcBef>
                <a:spcPts val="600"/>
              </a:spcBef>
              <a:spcAft>
                <a:spcPts val="0"/>
              </a:spcAft>
              <a:buClr>
                <a:srgbClr val="262626"/>
              </a:buClr>
              <a:buSzPts val="2400"/>
              <a:buChar char=" "/>
            </a:pPr>
            <a:r>
              <a:rPr lang="en-US"/>
              <a:t>Alpha and Beta Particles are unimageable and deliver high radiation dose to the target.</a:t>
            </a:r>
            <a:endParaRPr/>
          </a:p>
          <a:p>
            <a:pPr marL="347472" lvl="1" indent="-190500" algn="l" rtl="0">
              <a:lnSpc>
                <a:spcPct val="85000"/>
              </a:lnSpc>
              <a:spcBef>
                <a:spcPts val="600"/>
              </a:spcBef>
              <a:spcAft>
                <a:spcPts val="0"/>
              </a:spcAft>
              <a:buClr>
                <a:srgbClr val="262626"/>
              </a:buClr>
              <a:buSzPts val="2400"/>
              <a:buNone/>
            </a:pPr>
            <a:endParaRPr/>
          </a:p>
          <a:p>
            <a:pPr marL="347472" lvl="1" indent="-342900" algn="l" rtl="0">
              <a:lnSpc>
                <a:spcPct val="85000"/>
              </a:lnSpc>
              <a:spcBef>
                <a:spcPts val="600"/>
              </a:spcBef>
              <a:spcAft>
                <a:spcPts val="0"/>
              </a:spcAft>
              <a:buClr>
                <a:srgbClr val="262626"/>
              </a:buClr>
              <a:buSzPts val="2400"/>
              <a:buFont typeface="Noto Sans Symbols"/>
              <a:buChar char="❖"/>
            </a:pPr>
            <a:r>
              <a:rPr lang="en-US"/>
              <a:t>Energy of Gamma Rays</a:t>
            </a:r>
            <a:endParaRPr/>
          </a:p>
          <a:p>
            <a:pPr marL="347472" lvl="1" indent="-342900" algn="l" rtl="0">
              <a:lnSpc>
                <a:spcPct val="85000"/>
              </a:lnSpc>
              <a:spcBef>
                <a:spcPts val="600"/>
              </a:spcBef>
              <a:spcAft>
                <a:spcPts val="0"/>
              </a:spcAft>
              <a:buClr>
                <a:srgbClr val="00B050"/>
              </a:buClr>
              <a:buSzPts val="2400"/>
              <a:buChar char=" "/>
            </a:pPr>
            <a:r>
              <a:rPr lang="en-US" b="1">
                <a:solidFill>
                  <a:srgbClr val="00B050"/>
                </a:solidFill>
              </a:rPr>
              <a:t>Ideal: 100 - 250 keV (</a:t>
            </a:r>
            <a:r>
              <a:rPr lang="en-US" baseline="30000"/>
              <a:t>99m</a:t>
            </a:r>
            <a:r>
              <a:rPr lang="en-US"/>
              <a:t>Tc, </a:t>
            </a:r>
            <a:r>
              <a:rPr lang="en-US" baseline="30000"/>
              <a:t>123</a:t>
            </a:r>
            <a:r>
              <a:rPr lang="en-US"/>
              <a:t>I, </a:t>
            </a:r>
            <a:r>
              <a:rPr lang="en-US" baseline="30000"/>
              <a:t>111</a:t>
            </a:r>
            <a:r>
              <a:rPr lang="en-US"/>
              <a:t>In</a:t>
            </a:r>
            <a:r>
              <a:rPr lang="en-US" b="1">
                <a:solidFill>
                  <a:srgbClr val="00B050"/>
                </a:solidFill>
              </a:rPr>
              <a:t>)</a:t>
            </a:r>
            <a:endParaRPr/>
          </a:p>
          <a:p>
            <a:pPr marL="347472" lvl="1" indent="-342900" algn="l" rtl="0">
              <a:lnSpc>
                <a:spcPct val="85000"/>
              </a:lnSpc>
              <a:spcBef>
                <a:spcPts val="600"/>
              </a:spcBef>
              <a:spcAft>
                <a:spcPts val="0"/>
              </a:spcAft>
              <a:buClr>
                <a:srgbClr val="C2EEE3"/>
              </a:buClr>
              <a:buSzPts val="2400"/>
              <a:buChar char=" "/>
            </a:pPr>
            <a:r>
              <a:rPr lang="en-US" b="1">
                <a:solidFill>
                  <a:srgbClr val="C2EEE3"/>
                </a:solidFill>
              </a:rPr>
              <a:t>Suboptimal: &lt; 100 keV (</a:t>
            </a:r>
            <a:r>
              <a:rPr lang="en-US" baseline="30000"/>
              <a:t>201</a:t>
            </a:r>
            <a:r>
              <a:rPr lang="en-US"/>
              <a:t>Tl</a:t>
            </a:r>
            <a:r>
              <a:rPr lang="en-US" b="1">
                <a:solidFill>
                  <a:srgbClr val="C2EEE3"/>
                </a:solidFill>
              </a:rPr>
              <a:t>)</a:t>
            </a:r>
            <a:endParaRPr/>
          </a:p>
          <a:p>
            <a:pPr marL="347472" lvl="1" indent="-342900" algn="l" rtl="0">
              <a:lnSpc>
                <a:spcPct val="85000"/>
              </a:lnSpc>
              <a:spcBef>
                <a:spcPts val="600"/>
              </a:spcBef>
              <a:spcAft>
                <a:spcPts val="0"/>
              </a:spcAft>
              <a:buClr>
                <a:srgbClr val="003300"/>
              </a:buClr>
              <a:buSzPts val="2400"/>
              <a:buChar char=" "/>
            </a:pPr>
            <a:r>
              <a:rPr lang="en-US" b="1">
                <a:solidFill>
                  <a:srgbClr val="003300"/>
                </a:solidFill>
              </a:rPr>
              <a:t>&gt; 250 keV (</a:t>
            </a:r>
            <a:r>
              <a:rPr lang="en-US" baseline="30000"/>
              <a:t>67</a:t>
            </a:r>
            <a:r>
              <a:rPr lang="en-US"/>
              <a:t>Ga, </a:t>
            </a:r>
            <a:r>
              <a:rPr lang="en-US" baseline="30000"/>
              <a:t>131</a:t>
            </a:r>
            <a:r>
              <a:rPr lang="en-US"/>
              <a:t>I</a:t>
            </a:r>
            <a:r>
              <a:rPr lang="en-US" b="1">
                <a:solidFill>
                  <a:srgbClr val="003300"/>
                </a:solidFill>
              </a:rPr>
              <a:t>)</a:t>
            </a:r>
            <a:endParaRPr/>
          </a:p>
          <a:p>
            <a:pPr marL="347472" lvl="1" indent="-190500" algn="l" rtl="0">
              <a:lnSpc>
                <a:spcPct val="85000"/>
              </a:lnSpc>
              <a:spcBef>
                <a:spcPts val="600"/>
              </a:spcBef>
              <a:spcAft>
                <a:spcPts val="0"/>
              </a:spcAft>
              <a:buClr>
                <a:srgbClr val="262626"/>
              </a:buClr>
              <a:buSzPts val="2400"/>
              <a:buNone/>
            </a:pPr>
            <a:endParaRPr b="1">
              <a:solidFill>
                <a:srgbClr val="003300"/>
              </a:solidFill>
            </a:endParaRPr>
          </a:p>
          <a:p>
            <a:pPr marL="91440" lvl="2" indent="-152400" algn="l" rtl="0">
              <a:lnSpc>
                <a:spcPct val="85000"/>
              </a:lnSpc>
              <a:spcBef>
                <a:spcPts val="1300"/>
              </a:spcBef>
              <a:spcAft>
                <a:spcPts val="0"/>
              </a:spcAft>
              <a:buClr>
                <a:srgbClr val="262626"/>
              </a:buClr>
              <a:buSzPts val="2400"/>
              <a:buFont typeface="Noto Sans Symbols"/>
              <a:buChar char="❖"/>
            </a:pPr>
            <a:r>
              <a:rPr lang="en-US" sz="2400" i="0"/>
              <a:t>High target to non-target (background) ratio.</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 Easily available.</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 Suitable effective half-life.</a:t>
            </a:r>
            <a:endParaRPr/>
          </a:p>
        </p:txBody>
      </p:sp>
      <p:pic>
        <p:nvPicPr>
          <p:cNvPr id="146" name="Google Shape;146;p9" descr="FDA-Approved Radiopharmaceuticals | Open Medscience"/>
          <p:cNvPicPr preferRelativeResize="0"/>
          <p:nvPr/>
        </p:nvPicPr>
        <p:blipFill rotWithShape="1">
          <a:blip r:embed="rId3">
            <a:alphaModFix/>
          </a:blip>
          <a:srcRect/>
          <a:stretch/>
        </p:blipFill>
        <p:spPr>
          <a:xfrm>
            <a:off x="7010400" y="3048000"/>
            <a:ext cx="4723409" cy="2653956"/>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0"/>
          <p:cNvSpPr txBox="1">
            <a:spLocks noGrp="1"/>
          </p:cNvSpPr>
          <p:nvPr>
            <p:ph type="title"/>
          </p:nvPr>
        </p:nvSpPr>
        <p:spPr>
          <a:xfrm>
            <a:off x="914400" y="304801"/>
            <a:ext cx="9362694" cy="1325563"/>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5400"/>
              <a:buFont typeface="Arial"/>
              <a:buNone/>
            </a:pPr>
            <a:r>
              <a:rPr lang="en-US" baseline="30000">
                <a:solidFill>
                  <a:srgbClr val="C00000"/>
                </a:solidFill>
                <a:latin typeface="Arial"/>
                <a:ea typeface="Arial"/>
                <a:cs typeface="Arial"/>
                <a:sym typeface="Arial"/>
              </a:rPr>
              <a:t>99m</a:t>
            </a:r>
            <a:r>
              <a:rPr lang="en-US">
                <a:solidFill>
                  <a:srgbClr val="C00000"/>
                </a:solidFill>
                <a:latin typeface="Arial"/>
                <a:ea typeface="Arial"/>
                <a:cs typeface="Arial"/>
                <a:sym typeface="Arial"/>
              </a:rPr>
              <a:t>Tc (99-metastable-Technitium)</a:t>
            </a:r>
            <a:endParaRPr/>
          </a:p>
        </p:txBody>
      </p:sp>
      <p:sp>
        <p:nvSpPr>
          <p:cNvPr id="152" name="Google Shape;152;p10"/>
          <p:cNvSpPr txBox="1">
            <a:spLocks noGrp="1"/>
          </p:cNvSpPr>
          <p:nvPr>
            <p:ph type="body" idx="1"/>
          </p:nvPr>
        </p:nvSpPr>
        <p:spPr>
          <a:xfrm>
            <a:off x="1676400" y="1630364"/>
            <a:ext cx="10753725" cy="3766185"/>
          </a:xfrm>
          <a:prstGeom prst="rect">
            <a:avLst/>
          </a:prstGeom>
          <a:noFill/>
          <a:ln>
            <a:noFill/>
          </a:ln>
        </p:spPr>
        <p:txBody>
          <a:bodyPr spcFirstLastPara="1" wrap="square" lIns="91425" tIns="45700" rIns="91425" bIns="45700" anchor="t" anchorCtr="0">
            <a:noAutofit/>
          </a:bodyPr>
          <a:lstStyle/>
          <a:p>
            <a:pPr marL="91440" lvl="0" indent="-203200" algn="l" rtl="0">
              <a:lnSpc>
                <a:spcPct val="85000"/>
              </a:lnSpc>
              <a:spcBef>
                <a:spcPts val="0"/>
              </a:spcBef>
              <a:spcAft>
                <a:spcPts val="0"/>
              </a:spcAft>
              <a:buClr>
                <a:srgbClr val="262626"/>
              </a:buClr>
              <a:buSzPts val="3200"/>
              <a:buFont typeface="Noto Sans Symbols"/>
              <a:buChar char="❖"/>
            </a:pPr>
            <a:r>
              <a:rPr lang="en-US" sz="3200"/>
              <a:t>Most used radionuclide</a:t>
            </a:r>
            <a:endParaRPr/>
          </a:p>
          <a:p>
            <a:pPr marL="91440" lvl="0" indent="-203200" algn="l" rtl="0">
              <a:lnSpc>
                <a:spcPct val="85000"/>
              </a:lnSpc>
              <a:spcBef>
                <a:spcPts val="1300"/>
              </a:spcBef>
              <a:spcAft>
                <a:spcPts val="0"/>
              </a:spcAft>
              <a:buClr>
                <a:srgbClr val="0070C0"/>
              </a:buClr>
              <a:buSzPts val="3200"/>
              <a:buFont typeface="Noto Sans Symbols"/>
              <a:buChar char="❖"/>
            </a:pPr>
            <a:r>
              <a:rPr lang="en-US" sz="3200" b="1">
                <a:solidFill>
                  <a:srgbClr val="0070C0"/>
                </a:solidFill>
              </a:rPr>
              <a:t>Pure gamma </a:t>
            </a:r>
            <a:r>
              <a:rPr lang="en-US" sz="3200"/>
              <a:t>radiation</a:t>
            </a:r>
            <a:endParaRPr/>
          </a:p>
          <a:p>
            <a:pPr marL="91440" lvl="0" indent="-203200" algn="l" rtl="0">
              <a:lnSpc>
                <a:spcPct val="85000"/>
              </a:lnSpc>
              <a:spcBef>
                <a:spcPts val="1300"/>
              </a:spcBef>
              <a:spcAft>
                <a:spcPts val="0"/>
              </a:spcAft>
              <a:buClr>
                <a:srgbClr val="0070C0"/>
              </a:buClr>
              <a:buSzPts val="3200"/>
              <a:buFont typeface="Noto Sans Symbols"/>
              <a:buChar char="❖"/>
            </a:pPr>
            <a:r>
              <a:rPr lang="en-US" sz="3200" b="1">
                <a:solidFill>
                  <a:srgbClr val="0070C0"/>
                </a:solidFill>
              </a:rPr>
              <a:t>140 keV </a:t>
            </a:r>
            <a:r>
              <a:rPr lang="en-US" sz="3200"/>
              <a:t>energy level</a:t>
            </a:r>
            <a:endParaRPr/>
          </a:p>
          <a:p>
            <a:pPr marL="91440" lvl="0" indent="-203200" algn="l" rtl="0">
              <a:lnSpc>
                <a:spcPct val="85000"/>
              </a:lnSpc>
              <a:spcBef>
                <a:spcPts val="1300"/>
              </a:spcBef>
              <a:spcAft>
                <a:spcPts val="0"/>
              </a:spcAft>
              <a:buClr>
                <a:srgbClr val="262626"/>
              </a:buClr>
              <a:buSzPts val="3200"/>
              <a:buFont typeface="Noto Sans Symbols"/>
              <a:buChar char="❖"/>
            </a:pPr>
            <a:r>
              <a:rPr lang="en-US" sz="3200"/>
              <a:t>Half life of </a:t>
            </a:r>
            <a:r>
              <a:rPr lang="en-US" sz="3200" b="1">
                <a:solidFill>
                  <a:srgbClr val="0070C0"/>
                </a:solidFill>
              </a:rPr>
              <a:t>6 </a:t>
            </a:r>
            <a:r>
              <a:rPr lang="en-US" sz="3200"/>
              <a:t>hours</a:t>
            </a:r>
            <a:endParaRPr sz="3200"/>
          </a:p>
          <a:p>
            <a:pPr marL="91440" lvl="0" indent="-203200" algn="l" rtl="0">
              <a:lnSpc>
                <a:spcPct val="85000"/>
              </a:lnSpc>
              <a:spcBef>
                <a:spcPts val="1300"/>
              </a:spcBef>
              <a:spcAft>
                <a:spcPts val="0"/>
              </a:spcAft>
              <a:buClr>
                <a:srgbClr val="262626"/>
              </a:buClr>
              <a:buSzPts val="3200"/>
              <a:buFont typeface="Noto Sans Symbols"/>
              <a:buChar char="❖"/>
            </a:pPr>
            <a:r>
              <a:rPr lang="en-US" sz="3200"/>
              <a:t>Available</a:t>
            </a:r>
            <a:endParaRPr/>
          </a:p>
          <a:p>
            <a:pPr marL="91440" lvl="0" indent="-203200" algn="l" rtl="0">
              <a:lnSpc>
                <a:spcPct val="85000"/>
              </a:lnSpc>
              <a:spcBef>
                <a:spcPts val="1300"/>
              </a:spcBef>
              <a:spcAft>
                <a:spcPts val="0"/>
              </a:spcAft>
              <a:buClr>
                <a:srgbClr val="262626"/>
              </a:buClr>
              <a:buSzPts val="3200"/>
              <a:buFont typeface="Noto Sans Symbols"/>
              <a:buChar char="❖"/>
            </a:pPr>
            <a:r>
              <a:rPr lang="en-US" sz="3200"/>
              <a:t>Cheap</a:t>
            </a:r>
            <a:endParaRPr/>
          </a:p>
          <a:p>
            <a:pPr marL="91440" lvl="0" indent="-203200" algn="l" rtl="0">
              <a:lnSpc>
                <a:spcPct val="85000"/>
              </a:lnSpc>
              <a:spcBef>
                <a:spcPts val="1300"/>
              </a:spcBef>
              <a:spcAft>
                <a:spcPts val="0"/>
              </a:spcAft>
              <a:buClr>
                <a:srgbClr val="262626"/>
              </a:buClr>
              <a:buSzPts val="3200"/>
              <a:buFont typeface="Noto Sans Symbols"/>
              <a:buChar char="❖"/>
            </a:pPr>
            <a:r>
              <a:rPr lang="en-US" sz="3200"/>
              <a:t>Produced by a generator from </a:t>
            </a:r>
            <a:r>
              <a:rPr lang="en-US" sz="3200" b="1" baseline="30000">
                <a:solidFill>
                  <a:srgbClr val="0070C0"/>
                </a:solidFill>
              </a:rPr>
              <a:t>99</a:t>
            </a:r>
            <a:r>
              <a:rPr lang="en-US" sz="3200" b="1">
                <a:solidFill>
                  <a:srgbClr val="0070C0"/>
                </a:solidFill>
              </a:rPr>
              <a:t>Mo</a:t>
            </a:r>
            <a:endParaRPr/>
          </a:p>
          <a:p>
            <a:pPr marL="91440" lvl="0" indent="0" algn="l" rtl="0">
              <a:lnSpc>
                <a:spcPct val="85000"/>
              </a:lnSpc>
              <a:spcBef>
                <a:spcPts val="1300"/>
              </a:spcBef>
              <a:spcAft>
                <a:spcPts val="0"/>
              </a:spcAft>
              <a:buClr>
                <a:srgbClr val="262626"/>
              </a:buClr>
              <a:buSzPts val="3200"/>
              <a:buNone/>
            </a:pPr>
            <a:endParaRPr sz="3200"/>
          </a:p>
        </p:txBody>
      </p:sp>
      <p:pic>
        <p:nvPicPr>
          <p:cNvPr id="153" name="Google Shape;153;p10" descr="Rosatom delivers Technetium-99m generators to Kyrgyzstan - | 24.KG"/>
          <p:cNvPicPr preferRelativeResize="0"/>
          <p:nvPr/>
        </p:nvPicPr>
        <p:blipFill rotWithShape="1">
          <a:blip r:embed="rId3">
            <a:alphaModFix/>
          </a:blip>
          <a:srcRect/>
          <a:stretch/>
        </p:blipFill>
        <p:spPr>
          <a:xfrm>
            <a:off x="7100075" y="1934250"/>
            <a:ext cx="4490400" cy="2989500"/>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1"/>
          <p:cNvSpPr txBox="1">
            <a:spLocks noGrp="1"/>
          </p:cNvSpPr>
          <p:nvPr>
            <p:ph type="title"/>
          </p:nvPr>
        </p:nvSpPr>
        <p:spPr>
          <a:xfrm>
            <a:off x="781050" y="-1169417"/>
            <a:ext cx="10780776" cy="3355848"/>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237C66"/>
              </a:buClr>
              <a:buSzPts val="8800"/>
              <a:buFont typeface="Arial"/>
              <a:buNone/>
            </a:pPr>
            <a:r>
              <a:rPr lang="en-US">
                <a:solidFill>
                  <a:srgbClr val="237C66"/>
                </a:solidFill>
                <a:latin typeface="Arial"/>
                <a:ea typeface="Arial"/>
                <a:cs typeface="Arial"/>
                <a:sym typeface="Arial"/>
              </a:rPr>
              <a:t>Thyroid Scintigraphy</a:t>
            </a:r>
            <a:endParaRPr/>
          </a:p>
        </p:txBody>
      </p:sp>
      <p:sp>
        <p:nvSpPr>
          <p:cNvPr id="160" name="Google Shape;160;p11"/>
          <p:cNvSpPr txBox="1">
            <a:spLocks noGrp="1"/>
          </p:cNvSpPr>
          <p:nvPr>
            <p:ph type="body" idx="1"/>
          </p:nvPr>
        </p:nvSpPr>
        <p:spPr>
          <a:xfrm>
            <a:off x="1066800" y="2514600"/>
            <a:ext cx="9226296" cy="1645920"/>
          </a:xfrm>
          <a:prstGeom prst="rect">
            <a:avLst/>
          </a:prstGeom>
          <a:noFill/>
          <a:ln>
            <a:noFill/>
          </a:ln>
        </p:spPr>
        <p:txBody>
          <a:bodyPr spcFirstLastPara="1" wrap="square" lIns="91425" tIns="45700" rIns="91425" bIns="45700" anchor="t" anchorCtr="0">
            <a:normAutofit/>
          </a:bodyPr>
          <a:lstStyle/>
          <a:p>
            <a:pPr marL="0" lvl="0" indent="0" algn="l" rtl="0">
              <a:lnSpc>
                <a:spcPct val="85000"/>
              </a:lnSpc>
              <a:spcBef>
                <a:spcPts val="0"/>
              </a:spcBef>
              <a:spcAft>
                <a:spcPts val="0"/>
              </a:spcAft>
              <a:buClr>
                <a:schemeClr val="dk1"/>
              </a:buClr>
              <a:buSzPts val="3200"/>
              <a:buNone/>
            </a:pPr>
            <a:r>
              <a:rPr lang="en-US" b="1" baseline="30000">
                <a:latin typeface="Arial"/>
                <a:ea typeface="Arial"/>
                <a:cs typeface="Arial"/>
                <a:sym typeface="Arial"/>
              </a:rPr>
              <a:t>99m</a:t>
            </a:r>
            <a:r>
              <a:rPr lang="en-US" b="1">
                <a:latin typeface="Arial"/>
                <a:ea typeface="Arial"/>
                <a:cs typeface="Arial"/>
                <a:sym typeface="Arial"/>
              </a:rPr>
              <a:t>Tc-pertechnetate and </a:t>
            </a:r>
            <a:r>
              <a:rPr lang="en-US" b="1" baseline="30000">
                <a:latin typeface="Arial"/>
                <a:ea typeface="Arial"/>
                <a:cs typeface="Arial"/>
                <a:sym typeface="Arial"/>
              </a:rPr>
              <a:t>131</a:t>
            </a:r>
            <a:r>
              <a:rPr lang="en-US" b="1">
                <a:latin typeface="Arial"/>
                <a:ea typeface="Arial"/>
                <a:cs typeface="Arial"/>
                <a:sym typeface="Arial"/>
              </a:rPr>
              <a:t>I</a:t>
            </a:r>
            <a:endParaRPr/>
          </a:p>
        </p:txBody>
      </p:sp>
      <p:pic>
        <p:nvPicPr>
          <p:cNvPr id="161" name="Google Shape;161;p11" descr="The Thyroid Gland - Location - Blood Supply - TeachMeAnatomy"/>
          <p:cNvPicPr preferRelativeResize="0"/>
          <p:nvPr/>
        </p:nvPicPr>
        <p:blipFill rotWithShape="1">
          <a:blip r:embed="rId3">
            <a:alphaModFix/>
          </a:blip>
          <a:srcRect/>
          <a:stretch/>
        </p:blipFill>
        <p:spPr>
          <a:xfrm>
            <a:off x="7543800" y="2286000"/>
            <a:ext cx="3028950" cy="4038600"/>
          </a:xfrm>
          <a:prstGeom prst="ellipse">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2"/>
          <p:cNvSpPr txBox="1">
            <a:spLocks noGrp="1"/>
          </p:cNvSpPr>
          <p:nvPr>
            <p:ph type="title"/>
          </p:nvPr>
        </p:nvSpPr>
        <p:spPr>
          <a:xfrm>
            <a:off x="914400" y="1001739"/>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7200"/>
              <a:buFont typeface="Arial"/>
              <a:buNone/>
            </a:pPr>
            <a:r>
              <a:rPr lang="en-US" sz="7200">
                <a:solidFill>
                  <a:srgbClr val="C00000"/>
                </a:solidFill>
                <a:latin typeface="Arial"/>
                <a:ea typeface="Arial"/>
                <a:cs typeface="Arial"/>
                <a:sym typeface="Arial"/>
              </a:rPr>
              <a:t>Indications</a:t>
            </a:r>
            <a:endParaRPr/>
          </a:p>
        </p:txBody>
      </p:sp>
      <p:sp>
        <p:nvSpPr>
          <p:cNvPr id="168" name="Google Shape;168;p12"/>
          <p:cNvSpPr txBox="1">
            <a:spLocks noGrp="1"/>
          </p:cNvSpPr>
          <p:nvPr>
            <p:ph type="body" idx="1"/>
          </p:nvPr>
        </p:nvSpPr>
        <p:spPr>
          <a:xfrm>
            <a:off x="381000" y="2784899"/>
            <a:ext cx="10753725" cy="3766185"/>
          </a:xfrm>
          <a:prstGeom prst="rect">
            <a:avLst/>
          </a:prstGeom>
          <a:noFill/>
          <a:ln>
            <a:noFill/>
          </a:ln>
        </p:spPr>
        <p:txBody>
          <a:bodyPr spcFirstLastPara="1" wrap="square" lIns="91425" tIns="45700" rIns="91425" bIns="45700" anchor="t" anchorCtr="0">
            <a:noAutofit/>
          </a:bodyPr>
          <a:lstStyle/>
          <a:p>
            <a:pPr marL="91440" lvl="0" indent="-203200" algn="l" rtl="0">
              <a:lnSpc>
                <a:spcPct val="85000"/>
              </a:lnSpc>
              <a:spcBef>
                <a:spcPts val="0"/>
              </a:spcBef>
              <a:spcAft>
                <a:spcPts val="0"/>
              </a:spcAft>
              <a:buClr>
                <a:srgbClr val="262626"/>
              </a:buClr>
              <a:buSzPts val="3200"/>
              <a:buFont typeface="Noto Sans Symbols"/>
              <a:buChar char="❖"/>
            </a:pPr>
            <a:r>
              <a:rPr lang="en-US" sz="3200" b="1"/>
              <a:t>Low TSH (hyperthyroidism)</a:t>
            </a:r>
            <a:endParaRPr/>
          </a:p>
          <a:p>
            <a:pPr marL="347472" lvl="1" indent="-342900" algn="l" rtl="0">
              <a:lnSpc>
                <a:spcPct val="85000"/>
              </a:lnSpc>
              <a:spcBef>
                <a:spcPts val="600"/>
              </a:spcBef>
              <a:spcAft>
                <a:spcPts val="0"/>
              </a:spcAft>
              <a:buClr>
                <a:srgbClr val="262626"/>
              </a:buClr>
              <a:buSzPts val="3200"/>
              <a:buChar char=" "/>
            </a:pPr>
            <a:r>
              <a:rPr lang="en-US" sz="3200"/>
              <a:t>Diffuse toxic goiter </a:t>
            </a:r>
            <a:r>
              <a:rPr lang="en-US" sz="3200">
                <a:solidFill>
                  <a:srgbClr val="0C0C0C"/>
                </a:solidFill>
              </a:rPr>
              <a:t>(Graves’ disease)</a:t>
            </a:r>
            <a:endParaRPr/>
          </a:p>
          <a:p>
            <a:pPr marL="347472" lvl="1" indent="-342900" algn="l" rtl="0">
              <a:lnSpc>
                <a:spcPct val="85000"/>
              </a:lnSpc>
              <a:spcBef>
                <a:spcPts val="600"/>
              </a:spcBef>
              <a:spcAft>
                <a:spcPts val="0"/>
              </a:spcAft>
              <a:buClr>
                <a:srgbClr val="262626"/>
              </a:buClr>
              <a:buSzPts val="3200"/>
              <a:buChar char=" "/>
            </a:pPr>
            <a:r>
              <a:rPr lang="en-US" sz="3200"/>
              <a:t>Toxic multinodular goiter </a:t>
            </a:r>
            <a:r>
              <a:rPr lang="en-US" sz="3200">
                <a:solidFill>
                  <a:srgbClr val="0C0C0C"/>
                </a:solidFill>
              </a:rPr>
              <a:t>(</a:t>
            </a:r>
            <a:r>
              <a:rPr lang="en-US" sz="3200" u="sng">
                <a:solidFill>
                  <a:srgbClr val="0C0C0C"/>
                </a:solidFill>
                <a:hlinkClick r:id="rId3">
                  <a:extLst>
                    <a:ext uri="{A12FA001-AC4F-418D-AE19-62706E023703}">
                      <ahyp:hlinkClr xmlns:ahyp="http://schemas.microsoft.com/office/drawing/2018/hyperlinkcolor" val="tx"/>
                    </a:ext>
                  </a:extLst>
                </a:hlinkClick>
              </a:rPr>
              <a:t>Plummer's disease</a:t>
            </a:r>
            <a:r>
              <a:rPr lang="en-US" sz="3200">
                <a:solidFill>
                  <a:srgbClr val="0C0C0C"/>
                </a:solidFill>
              </a:rPr>
              <a:t>)</a:t>
            </a:r>
            <a:endParaRPr/>
          </a:p>
          <a:p>
            <a:pPr marL="347472" lvl="1" indent="-342900" algn="l" rtl="0">
              <a:lnSpc>
                <a:spcPct val="85000"/>
              </a:lnSpc>
              <a:spcBef>
                <a:spcPts val="600"/>
              </a:spcBef>
              <a:spcAft>
                <a:spcPts val="0"/>
              </a:spcAft>
              <a:buClr>
                <a:srgbClr val="262626"/>
              </a:buClr>
              <a:buSzPts val="3200"/>
              <a:buChar char=" "/>
            </a:pPr>
            <a:r>
              <a:rPr lang="en-US" sz="3200"/>
              <a:t>Single toxic nodule</a:t>
            </a:r>
            <a:endParaRPr sz="3200">
              <a:solidFill>
                <a:srgbClr val="0C0C0C"/>
              </a:solidFill>
            </a:endParaRPr>
          </a:p>
          <a:p>
            <a:pPr marL="347472" lvl="1" indent="-342900" algn="l" rtl="0">
              <a:lnSpc>
                <a:spcPct val="85000"/>
              </a:lnSpc>
              <a:spcBef>
                <a:spcPts val="600"/>
              </a:spcBef>
              <a:spcAft>
                <a:spcPts val="0"/>
              </a:spcAft>
              <a:buClr>
                <a:srgbClr val="0C0C0C"/>
              </a:buClr>
              <a:buSzPts val="3200"/>
              <a:buChar char=" "/>
            </a:pPr>
            <a:r>
              <a:rPr lang="en-US" sz="3200">
                <a:solidFill>
                  <a:srgbClr val="0C0C0C"/>
                </a:solidFill>
              </a:rPr>
              <a:t>Early-phase of subacute thyroiditis (</a:t>
            </a:r>
            <a:r>
              <a:rPr lang="en-US" sz="3200" u="sng">
                <a:solidFill>
                  <a:srgbClr val="0C0C0C"/>
                </a:solidFill>
                <a:hlinkClick r:id="rId4">
                  <a:extLst>
                    <a:ext uri="{A12FA001-AC4F-418D-AE19-62706E023703}">
                      <ahyp:hlinkClr xmlns:ahyp="http://schemas.microsoft.com/office/drawing/2018/hyperlinkcolor" val="tx"/>
                    </a:ext>
                  </a:extLst>
                </a:hlinkClick>
              </a:rPr>
              <a:t>de Quervain's thyroiditis</a:t>
            </a:r>
            <a:r>
              <a:rPr lang="en-US" sz="3200">
                <a:solidFill>
                  <a:srgbClr val="0C0C0C"/>
                </a:solidFill>
              </a:rPr>
              <a:t>)</a:t>
            </a:r>
            <a:endParaRPr/>
          </a:p>
          <a:p>
            <a:pPr marL="347472" lvl="1" indent="-139700" algn="l" rtl="0">
              <a:lnSpc>
                <a:spcPct val="85000"/>
              </a:lnSpc>
              <a:spcBef>
                <a:spcPts val="600"/>
              </a:spcBef>
              <a:spcAft>
                <a:spcPts val="0"/>
              </a:spcAft>
              <a:buClr>
                <a:srgbClr val="262626"/>
              </a:buClr>
              <a:buSzPts val="3200"/>
              <a:buNone/>
            </a:pPr>
            <a:endParaRPr sz="3200">
              <a:solidFill>
                <a:srgbClr val="0C0C0C"/>
              </a:solidFill>
            </a:endParaRPr>
          </a:p>
          <a:p>
            <a:pPr marL="91440" lvl="0" indent="-203200" algn="l" rtl="0">
              <a:lnSpc>
                <a:spcPct val="85000"/>
              </a:lnSpc>
              <a:spcBef>
                <a:spcPts val="1300"/>
              </a:spcBef>
              <a:spcAft>
                <a:spcPts val="0"/>
              </a:spcAft>
              <a:buClr>
                <a:srgbClr val="262626"/>
              </a:buClr>
              <a:buSzPts val="3200"/>
              <a:buFont typeface="Noto Sans Symbols"/>
              <a:buChar char="❖"/>
            </a:pPr>
            <a:r>
              <a:rPr lang="en-US" sz="3200" b="1"/>
              <a:t>Evaluate nodule (hot vs. cold)</a:t>
            </a:r>
            <a:endParaRPr/>
          </a:p>
        </p:txBody>
      </p:sp>
      <p:pic>
        <p:nvPicPr>
          <p:cNvPr id="169" name="Google Shape;169;p12" descr="Hyperthyroidism and Hypothyroidism: Its Effect On Athletic Performance, How  It Can Be Managed and Treated. - Sports Medicine Weekly By Dr. Brian Cole"/>
          <p:cNvPicPr preferRelativeResize="0"/>
          <p:nvPr/>
        </p:nvPicPr>
        <p:blipFill rotWithShape="1">
          <a:blip r:embed="rId5">
            <a:alphaModFix/>
          </a:blip>
          <a:srcRect/>
          <a:stretch/>
        </p:blipFill>
        <p:spPr>
          <a:xfrm>
            <a:off x="7014861" y="281365"/>
            <a:ext cx="4648200" cy="3316094"/>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3"/>
          <p:cNvSpPr txBox="1"/>
          <p:nvPr/>
        </p:nvSpPr>
        <p:spPr>
          <a:xfrm>
            <a:off x="2171700" y="5753100"/>
            <a:ext cx="7848600" cy="861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000" b="1" i="0" u="none" strike="noStrike" cap="none">
                <a:solidFill>
                  <a:schemeClr val="dk1"/>
                </a:solidFill>
                <a:latin typeface="Calibri"/>
                <a:ea typeface="Calibri"/>
                <a:cs typeface="Calibri"/>
                <a:sym typeface="Calibri"/>
              </a:rPr>
              <a:t>Normal Scan - RAIU 10-30 %</a:t>
            </a:r>
            <a:endParaRPr sz="5000" b="1" i="0" u="none" strike="noStrike" cap="none">
              <a:solidFill>
                <a:schemeClr val="dk1"/>
              </a:solidFill>
              <a:latin typeface="Calibri"/>
              <a:ea typeface="Calibri"/>
              <a:cs typeface="Calibri"/>
              <a:sym typeface="Calibri"/>
            </a:endParaRPr>
          </a:p>
        </p:txBody>
      </p:sp>
      <p:pic>
        <p:nvPicPr>
          <p:cNvPr id="175" name="Google Shape;175;p13" descr="Thyroid Scan - British Nuclear Medicine Society"/>
          <p:cNvPicPr preferRelativeResize="0"/>
          <p:nvPr/>
        </p:nvPicPr>
        <p:blipFill rotWithShape="1">
          <a:blip r:embed="rId3">
            <a:alphaModFix/>
          </a:blip>
          <a:srcRect/>
          <a:stretch/>
        </p:blipFill>
        <p:spPr>
          <a:xfrm>
            <a:off x="2952750" y="76200"/>
            <a:ext cx="6286500" cy="5676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14"/>
          <p:cNvPicPr preferRelativeResize="0"/>
          <p:nvPr/>
        </p:nvPicPr>
        <p:blipFill rotWithShape="1">
          <a:blip r:embed="rId3">
            <a:alphaModFix/>
          </a:blip>
          <a:srcRect l="9766" t="11718" r="8789" b="10352"/>
          <a:stretch/>
        </p:blipFill>
        <p:spPr>
          <a:xfrm>
            <a:off x="1676400" y="228600"/>
            <a:ext cx="8489950" cy="61722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15"/>
          <p:cNvPicPr preferRelativeResize="0"/>
          <p:nvPr/>
        </p:nvPicPr>
        <p:blipFill rotWithShape="1">
          <a:blip r:embed="rId3">
            <a:alphaModFix/>
          </a:blip>
          <a:srcRect/>
          <a:stretch/>
        </p:blipFill>
        <p:spPr>
          <a:xfrm>
            <a:off x="1701225" y="0"/>
            <a:ext cx="9319575" cy="648897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16" descr="A black circle on a white background&#10;&#10;Description automatically generated"/>
          <p:cNvPicPr preferRelativeResize="0"/>
          <p:nvPr/>
        </p:nvPicPr>
        <p:blipFill rotWithShape="1">
          <a:blip r:embed="rId3">
            <a:alphaModFix/>
          </a:blip>
          <a:srcRect/>
          <a:stretch/>
        </p:blipFill>
        <p:spPr>
          <a:xfrm>
            <a:off x="2362200" y="838200"/>
            <a:ext cx="7693722" cy="5424113"/>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17"/>
          <p:cNvPicPr preferRelativeResize="0"/>
          <p:nvPr/>
        </p:nvPicPr>
        <p:blipFill rotWithShape="1">
          <a:blip r:embed="rId3">
            <a:alphaModFix/>
          </a:blip>
          <a:srcRect/>
          <a:stretch/>
        </p:blipFill>
        <p:spPr>
          <a:xfrm>
            <a:off x="2486025" y="390525"/>
            <a:ext cx="7219950" cy="6076950"/>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18"/>
          <p:cNvPicPr preferRelativeResize="0"/>
          <p:nvPr/>
        </p:nvPicPr>
        <p:blipFill rotWithShape="1">
          <a:blip r:embed="rId3">
            <a:alphaModFix/>
          </a:blip>
          <a:srcRect/>
          <a:stretch/>
        </p:blipFill>
        <p:spPr>
          <a:xfrm>
            <a:off x="1371600" y="2362199"/>
            <a:ext cx="3867234" cy="3518425"/>
          </a:xfrm>
          <a:prstGeom prst="rect">
            <a:avLst/>
          </a:prstGeom>
          <a:noFill/>
          <a:ln>
            <a:noFill/>
          </a:ln>
          <a:effectLst>
            <a:outerShdw blurRad="292100" dist="139700" dir="2700000" algn="tl" rotWithShape="0">
              <a:srgbClr val="333333">
                <a:alpha val="64705"/>
              </a:srgbClr>
            </a:outerShdw>
          </a:effectLst>
        </p:spPr>
      </p:pic>
      <p:sp>
        <p:nvSpPr>
          <p:cNvPr id="206" name="Google Shape;206;p18"/>
          <p:cNvSpPr/>
          <p:nvPr/>
        </p:nvSpPr>
        <p:spPr>
          <a:xfrm>
            <a:off x="1705017" y="609600"/>
            <a:ext cx="3200400" cy="1143000"/>
          </a:xfrm>
          <a:prstGeom prst="rect">
            <a:avLst/>
          </a:prstGeom>
          <a:solidFill>
            <a:srgbClr val="F9A08E"/>
          </a:solid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i="0" u="none" strike="noStrike" cap="none">
                <a:solidFill>
                  <a:schemeClr val="dk1"/>
                </a:solidFill>
                <a:latin typeface="Calibri"/>
                <a:ea typeface="Calibri"/>
                <a:cs typeface="Calibri"/>
                <a:sym typeface="Calibri"/>
              </a:rPr>
              <a:t>Hot nodule</a:t>
            </a:r>
            <a:endParaRPr/>
          </a:p>
        </p:txBody>
      </p:sp>
      <p:pic>
        <p:nvPicPr>
          <p:cNvPr id="207" name="Google Shape;207;p18"/>
          <p:cNvPicPr preferRelativeResize="0"/>
          <p:nvPr/>
        </p:nvPicPr>
        <p:blipFill rotWithShape="1">
          <a:blip r:embed="rId4">
            <a:alphaModFix/>
          </a:blip>
          <a:srcRect/>
          <a:stretch/>
        </p:blipFill>
        <p:spPr>
          <a:xfrm>
            <a:off x="6676988" y="2218375"/>
            <a:ext cx="3867225" cy="3806075"/>
          </a:xfrm>
          <a:prstGeom prst="rect">
            <a:avLst/>
          </a:prstGeom>
          <a:noFill/>
          <a:ln>
            <a:noFill/>
          </a:ln>
          <a:effectLst>
            <a:outerShdw blurRad="292100" dist="139700" dir="2700000" algn="tl" rotWithShape="0">
              <a:srgbClr val="333333">
                <a:alpha val="64705"/>
              </a:srgbClr>
            </a:outerShdw>
          </a:effectLst>
        </p:spPr>
      </p:pic>
      <p:sp>
        <p:nvSpPr>
          <p:cNvPr id="208" name="Google Shape;208;p18"/>
          <p:cNvSpPr/>
          <p:nvPr/>
        </p:nvSpPr>
        <p:spPr>
          <a:xfrm>
            <a:off x="7010400" y="609600"/>
            <a:ext cx="3200400" cy="1143000"/>
          </a:xfrm>
          <a:prstGeom prst="rect">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i="0" u="none" strike="noStrike" cap="none">
                <a:solidFill>
                  <a:schemeClr val="dk1"/>
                </a:solidFill>
                <a:latin typeface="Calibri"/>
                <a:ea typeface="Calibri"/>
                <a:cs typeface="Calibri"/>
                <a:sym typeface="Calibri"/>
              </a:rPr>
              <a:t>Cold nodule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grpSp>
        <p:nvGrpSpPr>
          <p:cNvPr id="213" name="Google Shape;213;p19"/>
          <p:cNvGrpSpPr/>
          <p:nvPr/>
        </p:nvGrpSpPr>
        <p:grpSpPr>
          <a:xfrm>
            <a:off x="533400" y="457200"/>
            <a:ext cx="11125200" cy="5714999"/>
            <a:chOff x="11901" y="285974"/>
            <a:chExt cx="9132099" cy="6256555"/>
          </a:xfrm>
        </p:grpSpPr>
        <p:pic>
          <p:nvPicPr>
            <p:cNvPr id="214" name="Google Shape;214;p19" descr="Diagram&#10;&#10;Description automatically generated with medium confidence"/>
            <p:cNvPicPr preferRelativeResize="0"/>
            <p:nvPr/>
          </p:nvPicPr>
          <p:blipFill rotWithShape="1">
            <a:blip r:embed="rId3">
              <a:alphaModFix/>
            </a:blip>
            <a:srcRect/>
            <a:stretch/>
          </p:blipFill>
          <p:spPr>
            <a:xfrm>
              <a:off x="11901" y="285974"/>
              <a:ext cx="9132099" cy="6256555"/>
            </a:xfrm>
            <a:prstGeom prst="rect">
              <a:avLst/>
            </a:prstGeom>
            <a:noFill/>
            <a:ln>
              <a:noFill/>
            </a:ln>
            <a:effectLst>
              <a:outerShdw blurRad="292100" dist="139700" dir="2700000" algn="tl" rotWithShape="0">
                <a:srgbClr val="333333">
                  <a:alpha val="64705"/>
                </a:srgbClr>
              </a:outerShdw>
            </a:effectLst>
          </p:spPr>
        </p:pic>
        <p:sp>
          <p:nvSpPr>
            <p:cNvPr id="215" name="Google Shape;215;p19"/>
            <p:cNvSpPr txBox="1"/>
            <p:nvPr/>
          </p:nvSpPr>
          <p:spPr>
            <a:xfrm>
              <a:off x="3276600" y="5852652"/>
              <a:ext cx="259080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dk1"/>
                  </a:solidFill>
                  <a:latin typeface="Calibri"/>
                  <a:ea typeface="Calibri"/>
                  <a:cs typeface="Calibri"/>
                  <a:sym typeface="Calibri"/>
                </a:rPr>
                <a:t>TOXIC ADENOMA</a:t>
              </a:r>
              <a:endParaRPr/>
            </a:p>
          </p:txBody>
        </p:sp>
        <p:sp>
          <p:nvSpPr>
            <p:cNvPr id="216" name="Google Shape;216;p19"/>
            <p:cNvSpPr txBox="1"/>
            <p:nvPr/>
          </p:nvSpPr>
          <p:spPr>
            <a:xfrm>
              <a:off x="6400800" y="5852652"/>
              <a:ext cx="259080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dk1"/>
                  </a:solidFill>
                  <a:latin typeface="Calibri"/>
                  <a:ea typeface="Calibri"/>
                  <a:cs typeface="Calibri"/>
                  <a:sym typeface="Calibri"/>
                </a:rPr>
                <a:t>SUBACUTE THYROIDITIS</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0"/>
          <p:cNvSpPr txBox="1">
            <a:spLocks noGrp="1"/>
          </p:cNvSpPr>
          <p:nvPr>
            <p:ph type="title"/>
          </p:nvPr>
        </p:nvSpPr>
        <p:spPr>
          <a:xfrm>
            <a:off x="428625" y="-248013"/>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4800"/>
              <a:buFont typeface="Arial"/>
              <a:buNone/>
            </a:pPr>
            <a:r>
              <a:rPr lang="en-US" sz="4800" baseline="30000">
                <a:solidFill>
                  <a:srgbClr val="C00000"/>
                </a:solidFill>
                <a:latin typeface="Arial"/>
                <a:ea typeface="Arial"/>
                <a:cs typeface="Arial"/>
                <a:sym typeface="Arial"/>
              </a:rPr>
              <a:t>131</a:t>
            </a:r>
            <a:r>
              <a:rPr lang="en-US" sz="4800">
                <a:solidFill>
                  <a:srgbClr val="C00000"/>
                </a:solidFill>
                <a:latin typeface="Arial"/>
                <a:ea typeface="Arial"/>
                <a:cs typeface="Arial"/>
                <a:sym typeface="Arial"/>
              </a:rPr>
              <a:t>I Treatment</a:t>
            </a:r>
            <a:endParaRPr/>
          </a:p>
        </p:txBody>
      </p:sp>
      <p:sp>
        <p:nvSpPr>
          <p:cNvPr id="222" name="Google Shape;222;p20"/>
          <p:cNvSpPr txBox="1">
            <a:spLocks noGrp="1"/>
          </p:cNvSpPr>
          <p:nvPr>
            <p:ph type="body" idx="1"/>
          </p:nvPr>
        </p:nvSpPr>
        <p:spPr>
          <a:xfrm>
            <a:off x="533400" y="1066800"/>
            <a:ext cx="8001000" cy="5691655"/>
          </a:xfrm>
          <a:prstGeom prst="rect">
            <a:avLst/>
          </a:prstGeom>
          <a:noFill/>
          <a:ln>
            <a:noFill/>
          </a:ln>
        </p:spPr>
        <p:txBody>
          <a:bodyPr spcFirstLastPara="1" wrap="square" lIns="91425" tIns="45700" rIns="91425" bIns="45700" anchor="t" anchorCtr="0">
            <a:noAutofit/>
          </a:bodyPr>
          <a:lstStyle/>
          <a:p>
            <a:pPr marL="91440" lvl="0" indent="-152400" algn="l" rtl="0">
              <a:lnSpc>
                <a:spcPct val="85000"/>
              </a:lnSpc>
              <a:spcBef>
                <a:spcPts val="0"/>
              </a:spcBef>
              <a:spcAft>
                <a:spcPts val="0"/>
              </a:spcAft>
              <a:buClr>
                <a:srgbClr val="0070C0"/>
              </a:buClr>
              <a:buSzPts val="2400"/>
              <a:buFont typeface="Noto Sans Symbols"/>
              <a:buChar char="❖"/>
            </a:pPr>
            <a:r>
              <a:rPr lang="en-US">
                <a:solidFill>
                  <a:srgbClr val="0070C0"/>
                </a:solidFill>
              </a:rPr>
              <a:t>Beta-emitting</a:t>
            </a:r>
            <a:r>
              <a:rPr lang="en-US"/>
              <a:t> radionuclide</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Energy level </a:t>
            </a:r>
            <a:r>
              <a:rPr lang="en-US">
                <a:solidFill>
                  <a:srgbClr val="0070C0"/>
                </a:solidFill>
              </a:rPr>
              <a:t>606 keV </a:t>
            </a:r>
            <a:r>
              <a:rPr lang="en-US"/>
              <a:t>(beta) and </a:t>
            </a:r>
            <a:r>
              <a:rPr lang="en-US">
                <a:solidFill>
                  <a:srgbClr val="0070C0"/>
                </a:solidFill>
              </a:rPr>
              <a:t>364 keV </a:t>
            </a:r>
            <a:r>
              <a:rPr lang="en-US"/>
              <a:t>(gamma)</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Produced by </a:t>
            </a:r>
            <a:r>
              <a:rPr lang="en-US">
                <a:solidFill>
                  <a:srgbClr val="0070C0"/>
                </a:solidFill>
              </a:rPr>
              <a:t>reactor </a:t>
            </a:r>
            <a:r>
              <a:rPr lang="en-US"/>
              <a:t>(fission)</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 Half-life of </a:t>
            </a:r>
            <a:r>
              <a:rPr lang="en-US">
                <a:solidFill>
                  <a:srgbClr val="0070C0"/>
                </a:solidFill>
              </a:rPr>
              <a:t>8</a:t>
            </a:r>
            <a:r>
              <a:rPr lang="en-US"/>
              <a:t> days</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Used as primary or secondary after medications or surgery</a:t>
            </a:r>
            <a:endParaRPr/>
          </a:p>
          <a:p>
            <a:pPr marL="91440" lvl="0" indent="-152400" algn="l" rtl="0">
              <a:lnSpc>
                <a:spcPct val="85000"/>
              </a:lnSpc>
              <a:spcBef>
                <a:spcPts val="1300"/>
              </a:spcBef>
              <a:spcAft>
                <a:spcPts val="0"/>
              </a:spcAft>
              <a:buClr>
                <a:srgbClr val="262626"/>
              </a:buClr>
              <a:buSzPts val="2400"/>
              <a:buChar char=" "/>
            </a:pPr>
            <a:r>
              <a:rPr lang="en-US"/>
              <a:t>Indications: </a:t>
            </a:r>
            <a:endParaRPr/>
          </a:p>
          <a:p>
            <a:pPr marL="91440" lvl="0" indent="-152400" algn="l" rtl="0">
              <a:lnSpc>
                <a:spcPct val="85000"/>
              </a:lnSpc>
              <a:spcBef>
                <a:spcPts val="1300"/>
              </a:spcBef>
              <a:spcAft>
                <a:spcPts val="0"/>
              </a:spcAft>
              <a:buClr>
                <a:srgbClr val="0070C0"/>
              </a:buClr>
              <a:buSzPts val="2400"/>
              <a:buChar char=" "/>
            </a:pPr>
            <a:r>
              <a:rPr lang="en-US" u="sng">
                <a:solidFill>
                  <a:srgbClr val="0070C0"/>
                </a:solidFill>
              </a:rPr>
              <a:t>Hyperthyroidism</a:t>
            </a:r>
            <a:endParaRPr u="sng">
              <a:solidFill>
                <a:srgbClr val="0070C0"/>
              </a:solidFill>
            </a:endParaRPr>
          </a:p>
          <a:p>
            <a:pPr marL="548640" lvl="2" indent="-548640" algn="l" rtl="0">
              <a:lnSpc>
                <a:spcPct val="85000"/>
              </a:lnSpc>
              <a:spcBef>
                <a:spcPts val="600"/>
              </a:spcBef>
              <a:spcAft>
                <a:spcPts val="0"/>
              </a:spcAft>
              <a:buClr>
                <a:srgbClr val="262626"/>
              </a:buClr>
              <a:buSzPts val="2400"/>
              <a:buChar char=" "/>
            </a:pPr>
            <a:r>
              <a:rPr lang="en-US" sz="2400" i="0"/>
              <a:t>Graves’ disease</a:t>
            </a:r>
            <a:endParaRPr/>
          </a:p>
          <a:p>
            <a:pPr marL="548640" lvl="2" indent="-548640" algn="l" rtl="0">
              <a:lnSpc>
                <a:spcPct val="85000"/>
              </a:lnSpc>
              <a:spcBef>
                <a:spcPts val="600"/>
              </a:spcBef>
              <a:spcAft>
                <a:spcPts val="0"/>
              </a:spcAft>
              <a:buClr>
                <a:srgbClr val="262626"/>
              </a:buClr>
              <a:buSzPts val="2400"/>
              <a:buChar char=" "/>
            </a:pPr>
            <a:r>
              <a:rPr lang="en-US" sz="2400" i="0"/>
              <a:t>Toxic multinodular goiter</a:t>
            </a:r>
            <a:endParaRPr/>
          </a:p>
          <a:p>
            <a:pPr marL="548640" lvl="2" indent="-548640" algn="l" rtl="0">
              <a:lnSpc>
                <a:spcPct val="85000"/>
              </a:lnSpc>
              <a:spcBef>
                <a:spcPts val="600"/>
              </a:spcBef>
              <a:spcAft>
                <a:spcPts val="0"/>
              </a:spcAft>
              <a:buClr>
                <a:srgbClr val="262626"/>
              </a:buClr>
              <a:buSzPts val="2400"/>
              <a:buChar char=" "/>
            </a:pPr>
            <a:r>
              <a:rPr lang="en-US" sz="2400" i="0"/>
              <a:t>Toxic adenoma</a:t>
            </a:r>
            <a:endParaRPr/>
          </a:p>
          <a:p>
            <a:pPr marL="4445" lvl="1" indent="0" algn="l" rtl="0">
              <a:lnSpc>
                <a:spcPct val="85000"/>
              </a:lnSpc>
              <a:spcBef>
                <a:spcPts val="600"/>
              </a:spcBef>
              <a:spcAft>
                <a:spcPts val="0"/>
              </a:spcAft>
              <a:buClr>
                <a:srgbClr val="0070C0"/>
              </a:buClr>
              <a:buSzPts val="2400"/>
              <a:buNone/>
            </a:pPr>
            <a:r>
              <a:rPr lang="en-US" u="sng">
                <a:solidFill>
                  <a:srgbClr val="0070C0"/>
                </a:solidFill>
              </a:rPr>
              <a:t>Differentiated thyroid cancer</a:t>
            </a:r>
            <a:endParaRPr u="sng">
              <a:solidFill>
                <a:srgbClr val="0070C0"/>
              </a:solidFill>
            </a:endParaRPr>
          </a:p>
          <a:p>
            <a:pPr marL="548640" lvl="2" indent="-548640" algn="l" rtl="0">
              <a:lnSpc>
                <a:spcPct val="85000"/>
              </a:lnSpc>
              <a:spcBef>
                <a:spcPts val="600"/>
              </a:spcBef>
              <a:spcAft>
                <a:spcPts val="0"/>
              </a:spcAft>
              <a:buClr>
                <a:srgbClr val="262626"/>
              </a:buClr>
              <a:buSzPts val="2400"/>
              <a:buChar char=" "/>
            </a:pPr>
            <a:r>
              <a:rPr lang="en-US" sz="2400" i="0"/>
              <a:t>Papillary thyroid cancer</a:t>
            </a:r>
            <a:endParaRPr/>
          </a:p>
          <a:p>
            <a:pPr marL="548640" lvl="2" indent="-548640" algn="l" rtl="0">
              <a:lnSpc>
                <a:spcPct val="85000"/>
              </a:lnSpc>
              <a:spcBef>
                <a:spcPts val="600"/>
              </a:spcBef>
              <a:spcAft>
                <a:spcPts val="0"/>
              </a:spcAft>
              <a:buClr>
                <a:srgbClr val="262626"/>
              </a:buClr>
              <a:buSzPts val="2400"/>
              <a:buChar char=" "/>
            </a:pPr>
            <a:r>
              <a:rPr lang="en-US" sz="2400" i="0"/>
              <a:t>Follicular thyroid cancer</a:t>
            </a:r>
            <a:endParaRPr/>
          </a:p>
          <a:p>
            <a:pPr marL="685800" lvl="2" indent="0" algn="l" rtl="0">
              <a:lnSpc>
                <a:spcPct val="85000"/>
              </a:lnSpc>
              <a:spcBef>
                <a:spcPts val="600"/>
              </a:spcBef>
              <a:spcAft>
                <a:spcPts val="0"/>
              </a:spcAft>
              <a:buClr>
                <a:srgbClr val="262626"/>
              </a:buClr>
              <a:buSzPts val="1600"/>
              <a:buNone/>
            </a:pPr>
            <a:endParaRPr sz="1600"/>
          </a:p>
        </p:txBody>
      </p:sp>
      <p:pic>
        <p:nvPicPr>
          <p:cNvPr id="223" name="Google Shape;223;p20" descr="Al-Kafeel Specialist Hospital brings a safe and effective treatment for  thyroid tumors."/>
          <p:cNvPicPr preferRelativeResize="0"/>
          <p:nvPr/>
        </p:nvPicPr>
        <p:blipFill rotWithShape="1">
          <a:blip r:embed="rId3">
            <a:alphaModFix/>
          </a:blip>
          <a:srcRect/>
          <a:stretch/>
        </p:blipFill>
        <p:spPr>
          <a:xfrm>
            <a:off x="7162800" y="3505200"/>
            <a:ext cx="3623831" cy="2898215"/>
          </a:xfrm>
          <a:prstGeom prst="roundRect">
            <a:avLst>
              <a:gd name="adj" fmla="val 8594"/>
            </a:avLst>
          </a:prstGeom>
          <a:solidFill>
            <a:srgbClr val="ECECEC"/>
          </a:solidFill>
          <a:ln>
            <a:noFill/>
          </a:ln>
          <a:effectLst>
            <a:reflection stA="38000" endPos="28000" dist="5000" dir="5400000" sy="-100000" algn="bl" rotWithShape="0"/>
          </a:effectLst>
        </p:spPr>
      </p:pic>
      <p:pic>
        <p:nvPicPr>
          <p:cNvPr id="224" name="Google Shape;224;p20" descr="Radiological department №1 (Department of radioiodine therapy)"/>
          <p:cNvPicPr preferRelativeResize="0"/>
          <p:nvPr/>
        </p:nvPicPr>
        <p:blipFill rotWithShape="1">
          <a:blip r:embed="rId4">
            <a:alphaModFix/>
          </a:blip>
          <a:srcRect/>
          <a:stretch/>
        </p:blipFill>
        <p:spPr>
          <a:xfrm>
            <a:off x="8077200" y="1311654"/>
            <a:ext cx="2304210" cy="1536140"/>
          </a:xfrm>
          <a:prstGeom prst="ellipse">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21"/>
          <p:cNvPicPr preferRelativeResize="0"/>
          <p:nvPr/>
        </p:nvPicPr>
        <p:blipFill rotWithShape="1">
          <a:blip r:embed="rId3">
            <a:alphaModFix/>
          </a:blip>
          <a:srcRect/>
          <a:stretch/>
        </p:blipFill>
        <p:spPr>
          <a:xfrm>
            <a:off x="457200" y="640754"/>
            <a:ext cx="11277600" cy="5576492"/>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grpSp>
        <p:nvGrpSpPr>
          <p:cNvPr id="230" name="Google Shape;230;p21"/>
          <p:cNvGrpSpPr/>
          <p:nvPr/>
        </p:nvGrpSpPr>
        <p:grpSpPr>
          <a:xfrm>
            <a:off x="4724400" y="5105400"/>
            <a:ext cx="3048000" cy="1524000"/>
            <a:chOff x="3526148" y="2402114"/>
            <a:chExt cx="4436752" cy="1752600"/>
          </a:xfrm>
        </p:grpSpPr>
        <p:sp>
          <p:nvSpPr>
            <p:cNvPr id="231" name="Google Shape;231;p21"/>
            <p:cNvSpPr/>
            <p:nvPr/>
          </p:nvSpPr>
          <p:spPr>
            <a:xfrm>
              <a:off x="3581400" y="2402114"/>
              <a:ext cx="4381500" cy="1752600"/>
            </a:xfrm>
            <a:prstGeom prst="rightArrow">
              <a:avLst>
                <a:gd name="adj1" fmla="val 50000"/>
                <a:gd name="adj2" fmla="val 50000"/>
              </a:avLst>
            </a:prstGeom>
            <a:solidFill>
              <a:srgbClr val="FFC000"/>
            </a:solidFill>
            <a:ln w="12700" cap="flat" cmpd="sng">
              <a:solidFill>
                <a:srgbClr val="65182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2" name="Google Shape;232;p21"/>
            <p:cNvSpPr txBox="1"/>
            <p:nvPr/>
          </p:nvSpPr>
          <p:spPr>
            <a:xfrm>
              <a:off x="3526148" y="2840263"/>
              <a:ext cx="3657600" cy="53091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none" strike="noStrike" cap="none">
                  <a:solidFill>
                    <a:schemeClr val="dk1"/>
                  </a:solidFill>
                  <a:latin typeface="Calibri"/>
                  <a:ea typeface="Calibri"/>
                  <a:cs typeface="Calibri"/>
                  <a:sym typeface="Calibri"/>
                </a:rPr>
                <a:t>Post </a:t>
              </a:r>
              <a:r>
                <a:rPr lang="en-US" sz="2400" b="1" i="0" u="none" strike="noStrike" cap="none" baseline="30000">
                  <a:solidFill>
                    <a:schemeClr val="dk1"/>
                  </a:solidFill>
                  <a:latin typeface="Calibri"/>
                  <a:ea typeface="Calibri"/>
                  <a:cs typeface="Calibri"/>
                  <a:sym typeface="Calibri"/>
                </a:rPr>
                <a:t>131</a:t>
              </a:r>
              <a:r>
                <a:rPr lang="en-US" sz="2400" b="1" i="0" u="none" strike="noStrike" cap="none">
                  <a:solidFill>
                    <a:schemeClr val="dk1"/>
                  </a:solidFill>
                  <a:latin typeface="Calibri"/>
                  <a:ea typeface="Calibri"/>
                  <a:cs typeface="Calibri"/>
                  <a:sym typeface="Calibri"/>
                </a:rPr>
                <a:t>I Treatment</a:t>
              </a:r>
              <a:endParaRPr sz="2400" b="1" i="0" u="none" strike="noStrike" cap="non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2"/>
          <p:cNvSpPr txBox="1">
            <a:spLocks noGrp="1"/>
          </p:cNvSpPr>
          <p:nvPr>
            <p:ph type="title"/>
          </p:nvPr>
        </p:nvSpPr>
        <p:spPr>
          <a:xfrm>
            <a:off x="235075" y="-383018"/>
            <a:ext cx="10363200" cy="30495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237C66"/>
              </a:buClr>
              <a:buSzPts val="7200"/>
              <a:buFont typeface="Arial"/>
              <a:buNone/>
            </a:pPr>
            <a:r>
              <a:rPr lang="en-US" sz="7200">
                <a:solidFill>
                  <a:srgbClr val="237C66"/>
                </a:solidFill>
                <a:latin typeface="Arial"/>
                <a:ea typeface="Arial"/>
                <a:cs typeface="Arial"/>
                <a:sym typeface="Arial"/>
              </a:rPr>
              <a:t>Myocardial Perfusion</a:t>
            </a:r>
            <a:endParaRPr/>
          </a:p>
        </p:txBody>
      </p:sp>
      <p:pic>
        <p:nvPicPr>
          <p:cNvPr id="238" name="Google Shape;238;p22" descr="Cardiac Studies | MIC Medical Imaging"/>
          <p:cNvPicPr preferRelativeResize="0"/>
          <p:nvPr/>
        </p:nvPicPr>
        <p:blipFill rotWithShape="1">
          <a:blip r:embed="rId3">
            <a:alphaModFix/>
          </a:blip>
          <a:srcRect/>
          <a:stretch/>
        </p:blipFill>
        <p:spPr>
          <a:xfrm>
            <a:off x="6645625" y="3064192"/>
            <a:ext cx="4580700" cy="304950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3"/>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Radiopharmaceuticals</a:t>
            </a:r>
            <a:endParaRPr/>
          </a:p>
        </p:txBody>
      </p:sp>
      <p:sp>
        <p:nvSpPr>
          <p:cNvPr id="244" name="Google Shape;244;p23"/>
          <p:cNvSpPr txBox="1">
            <a:spLocks noGrp="1"/>
          </p:cNvSpPr>
          <p:nvPr>
            <p:ph type="body" idx="1"/>
          </p:nvPr>
        </p:nvSpPr>
        <p:spPr>
          <a:xfrm>
            <a:off x="676656" y="2011680"/>
            <a:ext cx="10753725" cy="3766185"/>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SPECT (Perfusion)</a:t>
            </a:r>
            <a:endParaRPr/>
          </a:p>
          <a:p>
            <a:pPr marL="347472" lvl="1" indent="-342900" algn="l" rtl="0">
              <a:lnSpc>
                <a:spcPct val="85000"/>
              </a:lnSpc>
              <a:spcBef>
                <a:spcPts val="600"/>
              </a:spcBef>
              <a:spcAft>
                <a:spcPts val="0"/>
              </a:spcAft>
              <a:buClr>
                <a:srgbClr val="262626"/>
              </a:buClr>
              <a:buSzPts val="2400"/>
              <a:buChar char=" "/>
            </a:pPr>
            <a:r>
              <a:rPr lang="en-US" baseline="30000"/>
              <a:t>99m</a:t>
            </a:r>
            <a:r>
              <a:rPr lang="en-US"/>
              <a:t>Tc-sestamibi</a:t>
            </a:r>
            <a:endParaRPr/>
          </a:p>
          <a:p>
            <a:pPr marL="347472" lvl="1" indent="-342900" algn="l" rtl="0">
              <a:lnSpc>
                <a:spcPct val="85000"/>
              </a:lnSpc>
              <a:spcBef>
                <a:spcPts val="600"/>
              </a:spcBef>
              <a:spcAft>
                <a:spcPts val="0"/>
              </a:spcAft>
              <a:buClr>
                <a:srgbClr val="262626"/>
              </a:buClr>
              <a:buSzPts val="2400"/>
              <a:buChar char=" "/>
            </a:pPr>
            <a:r>
              <a:rPr lang="en-US" baseline="30000"/>
              <a:t>99m</a:t>
            </a:r>
            <a:r>
              <a:rPr lang="en-US"/>
              <a:t>Tc-tetrofosmin</a:t>
            </a:r>
            <a:endParaRPr/>
          </a:p>
          <a:p>
            <a:pPr marL="347472" lvl="1" indent="-342900" algn="l" rtl="0">
              <a:lnSpc>
                <a:spcPct val="85000"/>
              </a:lnSpc>
              <a:spcBef>
                <a:spcPts val="600"/>
              </a:spcBef>
              <a:spcAft>
                <a:spcPts val="0"/>
              </a:spcAft>
              <a:buClr>
                <a:srgbClr val="262626"/>
              </a:buClr>
              <a:buSzPts val="2400"/>
              <a:buChar char=" "/>
            </a:pPr>
            <a:r>
              <a:rPr lang="en-US" baseline="30000"/>
              <a:t>201</a:t>
            </a:r>
            <a:r>
              <a:rPr lang="en-US"/>
              <a:t>Thalium</a:t>
            </a:r>
            <a:endParaRPr/>
          </a:p>
          <a:p>
            <a:pPr marL="91440" lvl="0" indent="-152400" algn="l" rtl="0">
              <a:lnSpc>
                <a:spcPct val="85000"/>
              </a:lnSpc>
              <a:spcBef>
                <a:spcPts val="1300"/>
              </a:spcBef>
              <a:spcAft>
                <a:spcPts val="0"/>
              </a:spcAft>
              <a:buClr>
                <a:srgbClr val="262626"/>
              </a:buClr>
              <a:buSzPts val="2400"/>
              <a:buFont typeface="Noto Sans Symbols"/>
              <a:buChar char="❖"/>
            </a:pPr>
            <a:r>
              <a:rPr lang="en-US" b="1"/>
              <a:t>PET (Viability)</a:t>
            </a:r>
            <a:endParaRPr/>
          </a:p>
          <a:p>
            <a:pPr marL="347472" lvl="1" indent="-342900" algn="l" rtl="0">
              <a:lnSpc>
                <a:spcPct val="85000"/>
              </a:lnSpc>
              <a:spcBef>
                <a:spcPts val="600"/>
              </a:spcBef>
              <a:spcAft>
                <a:spcPts val="0"/>
              </a:spcAft>
              <a:buClr>
                <a:srgbClr val="262626"/>
              </a:buClr>
              <a:buSzPts val="2400"/>
              <a:buChar char=" "/>
            </a:pPr>
            <a:r>
              <a:rPr lang="en-US" baseline="30000"/>
              <a:t>15</a:t>
            </a:r>
            <a:r>
              <a:rPr lang="en-US"/>
              <a:t>O-water</a:t>
            </a:r>
            <a:endParaRPr/>
          </a:p>
          <a:p>
            <a:pPr marL="347472" lvl="1" indent="-342900" algn="l" rtl="0">
              <a:lnSpc>
                <a:spcPct val="85000"/>
              </a:lnSpc>
              <a:spcBef>
                <a:spcPts val="600"/>
              </a:spcBef>
              <a:spcAft>
                <a:spcPts val="0"/>
              </a:spcAft>
              <a:buClr>
                <a:srgbClr val="262626"/>
              </a:buClr>
              <a:buSzPts val="2400"/>
              <a:buChar char=" "/>
            </a:pPr>
            <a:r>
              <a:rPr lang="en-US" baseline="30000"/>
              <a:t>13</a:t>
            </a:r>
            <a:r>
              <a:rPr lang="en-US"/>
              <a:t>N-ammonia</a:t>
            </a:r>
            <a:endParaRPr/>
          </a:p>
          <a:p>
            <a:pPr marL="347472" lvl="1" indent="-342900" algn="l" rtl="0">
              <a:lnSpc>
                <a:spcPct val="85000"/>
              </a:lnSpc>
              <a:spcBef>
                <a:spcPts val="600"/>
              </a:spcBef>
              <a:spcAft>
                <a:spcPts val="0"/>
              </a:spcAft>
              <a:buClr>
                <a:srgbClr val="262626"/>
              </a:buClr>
              <a:buSzPts val="2400"/>
              <a:buChar char=" "/>
            </a:pPr>
            <a:r>
              <a:rPr lang="en-US" baseline="30000"/>
              <a:t>82</a:t>
            </a:r>
            <a:r>
              <a:rPr lang="en-US"/>
              <a:t>Rubidium</a:t>
            </a:r>
            <a:endParaRPr/>
          </a:p>
          <a:p>
            <a:pPr marL="347472" lvl="1" indent="-342900" algn="l" rtl="0">
              <a:lnSpc>
                <a:spcPct val="85000"/>
              </a:lnSpc>
              <a:spcBef>
                <a:spcPts val="600"/>
              </a:spcBef>
              <a:spcAft>
                <a:spcPts val="0"/>
              </a:spcAft>
              <a:buClr>
                <a:srgbClr val="262626"/>
              </a:buClr>
              <a:buSzPts val="2400"/>
              <a:buChar char=" "/>
            </a:pPr>
            <a:r>
              <a:rPr lang="en-US" baseline="30000"/>
              <a:t>18</a:t>
            </a:r>
            <a:r>
              <a:rPr lang="en-US"/>
              <a:t>F-flurpiridaz</a:t>
            </a:r>
            <a:endParaRPr/>
          </a:p>
        </p:txBody>
      </p:sp>
      <p:pic>
        <p:nvPicPr>
          <p:cNvPr id="245" name="Google Shape;245;p23" descr="Understanding Your Nuclear Medicine Stress Test | Digirad"/>
          <p:cNvPicPr preferRelativeResize="0"/>
          <p:nvPr/>
        </p:nvPicPr>
        <p:blipFill rotWithShape="1">
          <a:blip r:embed="rId3">
            <a:alphaModFix/>
          </a:blip>
          <a:srcRect l="-1" t="22222" r="-1724" b="14696"/>
          <a:stretch/>
        </p:blipFill>
        <p:spPr>
          <a:xfrm>
            <a:off x="6695850" y="2157725"/>
            <a:ext cx="4484700" cy="369780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4"/>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b="1">
                <a:latin typeface="Arial"/>
                <a:ea typeface="Arial"/>
                <a:cs typeface="Arial"/>
                <a:sym typeface="Arial"/>
              </a:rPr>
              <a:t>Methods of Inducing Stress</a:t>
            </a:r>
            <a:endParaRPr b="1">
              <a:latin typeface="Arial"/>
              <a:ea typeface="Arial"/>
              <a:cs typeface="Arial"/>
              <a:sym typeface="Arial"/>
            </a:endParaRPr>
          </a:p>
        </p:txBody>
      </p:sp>
      <p:sp>
        <p:nvSpPr>
          <p:cNvPr id="252" name="Google Shape;252;p24"/>
          <p:cNvSpPr txBox="1">
            <a:spLocks noGrp="1"/>
          </p:cNvSpPr>
          <p:nvPr>
            <p:ph type="body" idx="1"/>
          </p:nvPr>
        </p:nvSpPr>
        <p:spPr>
          <a:xfrm>
            <a:off x="381000" y="2112224"/>
            <a:ext cx="4663440" cy="3767328"/>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Pharmacologic</a:t>
            </a:r>
            <a:endParaRPr/>
          </a:p>
          <a:p>
            <a:pPr marL="347472" lvl="1" indent="-342900" algn="l" rtl="0">
              <a:lnSpc>
                <a:spcPct val="85000"/>
              </a:lnSpc>
              <a:spcBef>
                <a:spcPts val="600"/>
              </a:spcBef>
              <a:spcAft>
                <a:spcPts val="0"/>
              </a:spcAft>
              <a:buClr>
                <a:srgbClr val="237C66"/>
              </a:buClr>
              <a:buSzPts val="2400"/>
              <a:buChar char=" "/>
            </a:pPr>
            <a:r>
              <a:rPr lang="en-US" sz="2400" b="1">
                <a:solidFill>
                  <a:srgbClr val="237C66"/>
                </a:solidFill>
              </a:rPr>
              <a:t>Adenosine</a:t>
            </a:r>
            <a:endParaRPr/>
          </a:p>
          <a:p>
            <a:pPr marL="347472" lvl="1" indent="-342900" algn="l" rtl="0">
              <a:lnSpc>
                <a:spcPct val="85000"/>
              </a:lnSpc>
              <a:spcBef>
                <a:spcPts val="600"/>
              </a:spcBef>
              <a:spcAft>
                <a:spcPts val="0"/>
              </a:spcAft>
              <a:buClr>
                <a:srgbClr val="262626"/>
              </a:buClr>
              <a:buSzPts val="2400"/>
              <a:buChar char=" "/>
            </a:pPr>
            <a:r>
              <a:rPr lang="en-US" sz="2400"/>
              <a:t>Dobutamine</a:t>
            </a:r>
            <a:endParaRPr/>
          </a:p>
          <a:p>
            <a:pPr marL="347472" lvl="1" indent="-342900" algn="l" rtl="0">
              <a:lnSpc>
                <a:spcPct val="85000"/>
              </a:lnSpc>
              <a:spcBef>
                <a:spcPts val="600"/>
              </a:spcBef>
              <a:spcAft>
                <a:spcPts val="0"/>
              </a:spcAft>
              <a:buClr>
                <a:srgbClr val="262626"/>
              </a:buClr>
              <a:buSzPts val="2400"/>
              <a:buChar char=" "/>
            </a:pPr>
            <a:r>
              <a:rPr lang="en-US" sz="2400"/>
              <a:t>Dipyridamole</a:t>
            </a:r>
            <a:endParaRPr/>
          </a:p>
          <a:p>
            <a:pPr marL="347472" lvl="1" indent="-342900" algn="l" rtl="0">
              <a:lnSpc>
                <a:spcPct val="85000"/>
              </a:lnSpc>
              <a:spcBef>
                <a:spcPts val="600"/>
              </a:spcBef>
              <a:spcAft>
                <a:spcPts val="0"/>
              </a:spcAft>
              <a:buClr>
                <a:srgbClr val="262626"/>
              </a:buClr>
              <a:buSzPts val="2400"/>
              <a:buChar char=" "/>
            </a:pPr>
            <a:r>
              <a:rPr lang="en-US" sz="2400"/>
              <a:t>Regadenosone</a:t>
            </a:r>
            <a:endParaRPr sz="2400"/>
          </a:p>
          <a:p>
            <a:pPr marL="91440" lvl="0" indent="0" algn="l" rtl="0">
              <a:lnSpc>
                <a:spcPct val="85000"/>
              </a:lnSpc>
              <a:spcBef>
                <a:spcPts val="1300"/>
              </a:spcBef>
              <a:spcAft>
                <a:spcPts val="0"/>
              </a:spcAft>
              <a:buClr>
                <a:srgbClr val="262626"/>
              </a:buClr>
              <a:buSzPts val="2400"/>
              <a:buNone/>
            </a:pPr>
            <a:endParaRPr/>
          </a:p>
        </p:txBody>
      </p:sp>
      <p:sp>
        <p:nvSpPr>
          <p:cNvPr id="253" name="Google Shape;253;p24"/>
          <p:cNvSpPr txBox="1">
            <a:spLocks noGrp="1"/>
          </p:cNvSpPr>
          <p:nvPr>
            <p:ph type="body" idx="2"/>
          </p:nvPr>
        </p:nvSpPr>
        <p:spPr>
          <a:xfrm>
            <a:off x="6553200" y="2286000"/>
            <a:ext cx="4663440" cy="3767328"/>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Exercise</a:t>
            </a:r>
            <a:endParaRPr sz="600" b="1"/>
          </a:p>
          <a:p>
            <a:pPr marL="347472" lvl="1" indent="-342900" algn="l" rtl="0">
              <a:lnSpc>
                <a:spcPct val="85000"/>
              </a:lnSpc>
              <a:spcBef>
                <a:spcPts val="600"/>
              </a:spcBef>
              <a:spcAft>
                <a:spcPts val="0"/>
              </a:spcAft>
              <a:buClr>
                <a:srgbClr val="262626"/>
              </a:buClr>
              <a:buSzPts val="2400"/>
              <a:buChar char=" "/>
            </a:pPr>
            <a:r>
              <a:rPr lang="en-US" sz="2400"/>
              <a:t>Treadmill</a:t>
            </a:r>
            <a:endParaRPr/>
          </a:p>
          <a:p>
            <a:pPr marL="347472" lvl="1" indent="-342900" algn="l" rtl="0">
              <a:lnSpc>
                <a:spcPct val="85000"/>
              </a:lnSpc>
              <a:spcBef>
                <a:spcPts val="600"/>
              </a:spcBef>
              <a:spcAft>
                <a:spcPts val="0"/>
              </a:spcAft>
              <a:buClr>
                <a:srgbClr val="262626"/>
              </a:buClr>
              <a:buSzPts val="2400"/>
              <a:buChar char=" "/>
            </a:pPr>
            <a:r>
              <a:rPr lang="en-US" sz="2400"/>
              <a:t>Bicycle</a:t>
            </a:r>
            <a:endParaRPr/>
          </a:p>
          <a:p>
            <a:pPr marL="91440" lvl="0" indent="0" algn="l" rtl="0">
              <a:lnSpc>
                <a:spcPct val="85000"/>
              </a:lnSpc>
              <a:spcBef>
                <a:spcPts val="1300"/>
              </a:spcBef>
              <a:spcAft>
                <a:spcPts val="0"/>
              </a:spcAft>
              <a:buClr>
                <a:srgbClr val="262626"/>
              </a:buClr>
              <a:buSzPts val="2400"/>
              <a:buNone/>
            </a:pPr>
            <a:endParaRPr/>
          </a:p>
        </p:txBody>
      </p:sp>
      <p:pic>
        <p:nvPicPr>
          <p:cNvPr id="254" name="Google Shape;254;p24" descr="Reporting Cardiac Stress Tests – Sunrise Services, LLC"/>
          <p:cNvPicPr preferRelativeResize="0"/>
          <p:nvPr/>
        </p:nvPicPr>
        <p:blipFill rotWithShape="1">
          <a:blip r:embed="rId3">
            <a:alphaModFix/>
          </a:blip>
          <a:srcRect l="6958"/>
          <a:stretch/>
        </p:blipFill>
        <p:spPr>
          <a:xfrm>
            <a:off x="8424533" y="2392680"/>
            <a:ext cx="3411867" cy="3767327"/>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55" name="Google Shape;255;p24"/>
          <p:cNvPicPr preferRelativeResize="0"/>
          <p:nvPr/>
        </p:nvPicPr>
        <p:blipFill rotWithShape="1">
          <a:blip r:embed="rId4">
            <a:alphaModFix/>
          </a:blip>
          <a:srcRect/>
          <a:stretch/>
        </p:blipFill>
        <p:spPr>
          <a:xfrm>
            <a:off x="3008896" y="2570309"/>
            <a:ext cx="3034715" cy="3412067"/>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25" descr="A diagram of a human heart&#10;&#10;Description automatically generated"/>
          <p:cNvPicPr preferRelativeResize="0"/>
          <p:nvPr/>
        </p:nvPicPr>
        <p:blipFill rotWithShape="1">
          <a:blip r:embed="rId3">
            <a:alphaModFix/>
          </a:blip>
          <a:srcRect l="7964" t="6666" r="7965"/>
          <a:stretch/>
        </p:blipFill>
        <p:spPr>
          <a:xfrm>
            <a:off x="304800" y="342268"/>
            <a:ext cx="3962400" cy="6017576"/>
          </a:xfrm>
          <a:prstGeom prst="rect">
            <a:avLst/>
          </a:prstGeom>
          <a:noFill/>
          <a:ln>
            <a:noFill/>
          </a:ln>
          <a:effectLst>
            <a:outerShdw blurRad="190500" algn="tl" rotWithShape="0">
              <a:srgbClr val="000000">
                <a:alpha val="69803"/>
              </a:srgbClr>
            </a:outerShdw>
          </a:effectLst>
        </p:spPr>
      </p:pic>
      <p:pic>
        <p:nvPicPr>
          <p:cNvPr id="261" name="Google Shape;261;p25" descr="Nuclear Cardiology | Thoracic Key"/>
          <p:cNvPicPr preferRelativeResize="0"/>
          <p:nvPr/>
        </p:nvPicPr>
        <p:blipFill rotWithShape="1">
          <a:blip r:embed="rId4">
            <a:alphaModFix/>
          </a:blip>
          <a:srcRect/>
          <a:stretch/>
        </p:blipFill>
        <p:spPr>
          <a:xfrm>
            <a:off x="4417695" y="316388"/>
            <a:ext cx="3586480" cy="6096000"/>
          </a:xfrm>
          <a:prstGeom prst="rect">
            <a:avLst/>
          </a:prstGeom>
          <a:noFill/>
          <a:ln>
            <a:noFill/>
          </a:ln>
          <a:effectLst>
            <a:outerShdw blurRad="190500" algn="tl" rotWithShape="0">
              <a:srgbClr val="000000">
                <a:alpha val="69803"/>
              </a:srgbClr>
            </a:outerShdw>
          </a:effectLst>
        </p:spPr>
      </p:pic>
      <p:pic>
        <p:nvPicPr>
          <p:cNvPr id="262" name="Google Shape;262;p25" descr="Cardiovascular Imaging | Radiology Key"/>
          <p:cNvPicPr preferRelativeResize="0"/>
          <p:nvPr/>
        </p:nvPicPr>
        <p:blipFill rotWithShape="1">
          <a:blip r:embed="rId5">
            <a:alphaModFix/>
          </a:blip>
          <a:srcRect/>
          <a:stretch/>
        </p:blipFill>
        <p:spPr>
          <a:xfrm>
            <a:off x="8295640" y="394812"/>
            <a:ext cx="3586480" cy="5980272"/>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26"/>
          <p:cNvPicPr preferRelativeResize="0"/>
          <p:nvPr/>
        </p:nvPicPr>
        <p:blipFill rotWithShape="1">
          <a:blip r:embed="rId3">
            <a:alphaModFix/>
          </a:blip>
          <a:srcRect t="21214" b="21842"/>
          <a:stretch/>
        </p:blipFill>
        <p:spPr>
          <a:xfrm>
            <a:off x="952500" y="399097"/>
            <a:ext cx="10286999" cy="3004503"/>
          </a:xfrm>
          <a:prstGeom prst="rect">
            <a:avLst/>
          </a:prstGeom>
          <a:noFill/>
          <a:ln>
            <a:noFill/>
          </a:ln>
          <a:effectLst>
            <a:outerShdw blurRad="292100" dist="139700" dir="2700000" algn="tl" rotWithShape="0">
              <a:srgbClr val="333333">
                <a:alpha val="64705"/>
              </a:srgbClr>
            </a:outerShdw>
          </a:effectLst>
        </p:spPr>
      </p:pic>
      <p:pic>
        <p:nvPicPr>
          <p:cNvPr id="269" name="Google Shape;269;p26"/>
          <p:cNvPicPr preferRelativeResize="0"/>
          <p:nvPr/>
        </p:nvPicPr>
        <p:blipFill rotWithShape="1">
          <a:blip r:embed="rId4">
            <a:alphaModFix/>
          </a:blip>
          <a:srcRect/>
          <a:stretch/>
        </p:blipFill>
        <p:spPr>
          <a:xfrm>
            <a:off x="2438400" y="3657600"/>
            <a:ext cx="7086600" cy="3004503"/>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27"/>
          <p:cNvPicPr preferRelativeResize="0"/>
          <p:nvPr/>
        </p:nvPicPr>
        <p:blipFill rotWithShape="1">
          <a:blip r:embed="rId3">
            <a:alphaModFix/>
          </a:blip>
          <a:srcRect t="50000"/>
          <a:stretch/>
        </p:blipFill>
        <p:spPr>
          <a:xfrm>
            <a:off x="2133600" y="3124200"/>
            <a:ext cx="8634211" cy="3628923"/>
          </a:xfrm>
          <a:prstGeom prst="rect">
            <a:avLst/>
          </a:prstGeom>
          <a:noFill/>
          <a:ln>
            <a:noFill/>
          </a:ln>
        </p:spPr>
      </p:pic>
      <p:pic>
        <p:nvPicPr>
          <p:cNvPr id="275" name="Google Shape;275;p27"/>
          <p:cNvPicPr preferRelativeResize="0"/>
          <p:nvPr/>
        </p:nvPicPr>
        <p:blipFill rotWithShape="1">
          <a:blip r:embed="rId4">
            <a:alphaModFix/>
          </a:blip>
          <a:srcRect/>
          <a:stretch/>
        </p:blipFill>
        <p:spPr>
          <a:xfrm>
            <a:off x="4514713" y="335038"/>
            <a:ext cx="3162574" cy="278916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p28"/>
          <p:cNvPicPr preferRelativeResize="0"/>
          <p:nvPr/>
        </p:nvPicPr>
        <p:blipFill rotWithShape="1">
          <a:blip r:embed="rId3">
            <a:alphaModFix/>
          </a:blip>
          <a:srcRect/>
          <a:stretch/>
        </p:blipFill>
        <p:spPr>
          <a:xfrm>
            <a:off x="114300" y="3581400"/>
            <a:ext cx="11963400" cy="317223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82" name="Google Shape;282;p28"/>
          <p:cNvSpPr/>
          <p:nvPr/>
        </p:nvSpPr>
        <p:spPr>
          <a:xfrm>
            <a:off x="2117726" y="4637088"/>
            <a:ext cx="1046163" cy="368300"/>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800" b="0" i="0" u="none" strike="noStrike" cap="none">
                <a:solidFill>
                  <a:srgbClr val="FFFFFF"/>
                </a:solidFill>
                <a:latin typeface="Arial"/>
                <a:ea typeface="Arial"/>
                <a:cs typeface="Arial"/>
                <a:sym typeface="Arial"/>
              </a:rPr>
              <a:t>Rest</a:t>
            </a:r>
            <a:endParaRPr/>
          </a:p>
        </p:txBody>
      </p:sp>
      <p:pic>
        <p:nvPicPr>
          <p:cNvPr id="283" name="Google Shape;283;p28"/>
          <p:cNvPicPr preferRelativeResize="0"/>
          <p:nvPr/>
        </p:nvPicPr>
        <p:blipFill rotWithShape="1">
          <a:blip r:embed="rId4">
            <a:alphaModFix/>
          </a:blip>
          <a:srcRect/>
          <a:stretch/>
        </p:blipFill>
        <p:spPr>
          <a:xfrm>
            <a:off x="2640807" y="220254"/>
            <a:ext cx="6248400" cy="32258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29" descr="A screenshot of a medical scan&#10;&#10;Description automatically generated"/>
          <p:cNvPicPr preferRelativeResize="0"/>
          <p:nvPr/>
        </p:nvPicPr>
        <p:blipFill rotWithShape="1">
          <a:blip r:embed="rId3">
            <a:alphaModFix/>
          </a:blip>
          <a:srcRect l="1464" r="12469" b="2858"/>
          <a:stretch/>
        </p:blipFill>
        <p:spPr>
          <a:xfrm>
            <a:off x="1143000" y="224271"/>
            <a:ext cx="9811692" cy="6409457"/>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30"/>
          <p:cNvPicPr preferRelativeResize="0"/>
          <p:nvPr/>
        </p:nvPicPr>
        <p:blipFill rotWithShape="1">
          <a:blip r:embed="rId3">
            <a:alphaModFix/>
          </a:blip>
          <a:srcRect/>
          <a:stretch/>
        </p:blipFill>
        <p:spPr>
          <a:xfrm>
            <a:off x="3626388" y="128011"/>
            <a:ext cx="8260811" cy="6601978"/>
          </a:xfrm>
          <a:prstGeom prst="rect">
            <a:avLst/>
          </a:prstGeom>
          <a:noFill/>
          <a:ln>
            <a:noFill/>
          </a:ln>
          <a:effectLst>
            <a:outerShdw blurRad="292100" dist="139700" dir="2700000" algn="tl" rotWithShape="0">
              <a:srgbClr val="333333">
                <a:alpha val="64705"/>
              </a:srgbClr>
            </a:outerShdw>
          </a:effectLst>
        </p:spPr>
      </p:pic>
      <p:grpSp>
        <p:nvGrpSpPr>
          <p:cNvPr id="297" name="Google Shape;297;p30"/>
          <p:cNvGrpSpPr/>
          <p:nvPr/>
        </p:nvGrpSpPr>
        <p:grpSpPr>
          <a:xfrm>
            <a:off x="502188" y="0"/>
            <a:ext cx="3124200" cy="6858000"/>
            <a:chOff x="6248400" y="685800"/>
            <a:chExt cx="2782888" cy="6005514"/>
          </a:xfrm>
        </p:grpSpPr>
        <p:grpSp>
          <p:nvGrpSpPr>
            <p:cNvPr id="298" name="Google Shape;298;p30"/>
            <p:cNvGrpSpPr/>
            <p:nvPr/>
          </p:nvGrpSpPr>
          <p:grpSpPr>
            <a:xfrm>
              <a:off x="6248400" y="685800"/>
              <a:ext cx="2782888" cy="6005514"/>
              <a:chOff x="4032" y="432"/>
              <a:chExt cx="1753" cy="3783"/>
            </a:xfrm>
          </p:grpSpPr>
          <p:grpSp>
            <p:nvGrpSpPr>
              <p:cNvPr id="299" name="Google Shape;299;p30"/>
              <p:cNvGrpSpPr/>
              <p:nvPr/>
            </p:nvGrpSpPr>
            <p:grpSpPr>
              <a:xfrm>
                <a:off x="4386" y="432"/>
                <a:ext cx="1399" cy="3783"/>
                <a:chOff x="4386" y="432"/>
                <a:chExt cx="1399" cy="3783"/>
              </a:xfrm>
            </p:grpSpPr>
            <p:grpSp>
              <p:nvGrpSpPr>
                <p:cNvPr id="300" name="Google Shape;300;p30"/>
                <p:cNvGrpSpPr/>
                <p:nvPr/>
              </p:nvGrpSpPr>
              <p:grpSpPr>
                <a:xfrm>
                  <a:off x="4501" y="3005"/>
                  <a:ext cx="1243" cy="1210"/>
                  <a:chOff x="4501" y="3005"/>
                  <a:chExt cx="1243" cy="1210"/>
                </a:xfrm>
              </p:grpSpPr>
              <p:grpSp>
                <p:nvGrpSpPr>
                  <p:cNvPr id="301" name="Google Shape;301;p30"/>
                  <p:cNvGrpSpPr/>
                  <p:nvPr/>
                </p:nvGrpSpPr>
                <p:grpSpPr>
                  <a:xfrm>
                    <a:off x="4501" y="3005"/>
                    <a:ext cx="1243" cy="999"/>
                    <a:chOff x="4501" y="3005"/>
                    <a:chExt cx="1243" cy="999"/>
                  </a:xfrm>
                </p:grpSpPr>
                <p:sp>
                  <p:nvSpPr>
                    <p:cNvPr id="302" name="Google Shape;302;p30"/>
                    <p:cNvSpPr/>
                    <p:nvPr/>
                  </p:nvSpPr>
                  <p:spPr>
                    <a:xfrm>
                      <a:off x="4913" y="3263"/>
                      <a:ext cx="420" cy="459"/>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03" name="Google Shape;303;p30"/>
                    <p:cNvSpPr txBox="1"/>
                    <p:nvPr/>
                  </p:nvSpPr>
                  <p:spPr>
                    <a:xfrm>
                      <a:off x="4951" y="3005"/>
                      <a:ext cx="370"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Ant</a:t>
                      </a:r>
                      <a:endParaRPr/>
                    </a:p>
                  </p:txBody>
                </p:sp>
                <p:sp>
                  <p:nvSpPr>
                    <p:cNvPr id="304" name="Google Shape;304;p30"/>
                    <p:cNvSpPr txBox="1"/>
                    <p:nvPr/>
                  </p:nvSpPr>
                  <p:spPr>
                    <a:xfrm>
                      <a:off x="4974" y="3789"/>
                      <a:ext cx="394"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a:t>
                      </a:r>
                      <a:endParaRPr/>
                    </a:p>
                  </p:txBody>
                </p:sp>
                <p:sp>
                  <p:nvSpPr>
                    <p:cNvPr id="305" name="Google Shape;305;p30"/>
                    <p:cNvSpPr txBox="1"/>
                    <p:nvPr/>
                  </p:nvSpPr>
                  <p:spPr>
                    <a:xfrm>
                      <a:off x="5411" y="3439"/>
                      <a:ext cx="333"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Lat</a:t>
                      </a:r>
                      <a:endParaRPr/>
                    </a:p>
                  </p:txBody>
                </p:sp>
                <p:sp>
                  <p:nvSpPr>
                    <p:cNvPr id="306" name="Google Shape;306;p30"/>
                    <p:cNvSpPr txBox="1"/>
                    <p:nvPr/>
                  </p:nvSpPr>
                  <p:spPr>
                    <a:xfrm>
                      <a:off x="4501" y="3481"/>
                      <a:ext cx="37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a:t>
                      </a:r>
                      <a:endParaRPr/>
                    </a:p>
                  </p:txBody>
                </p:sp>
                <p:sp>
                  <p:nvSpPr>
                    <p:cNvPr id="307" name="Google Shape;307;p30"/>
                    <p:cNvSpPr/>
                    <p:nvPr/>
                  </p:nvSpPr>
                  <p:spPr>
                    <a:xfrm>
                      <a:off x="4989" y="3359"/>
                      <a:ext cx="267" cy="267"/>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grpSp>
              <p:sp>
                <p:nvSpPr>
                  <p:cNvPr id="308" name="Google Shape;308;p30"/>
                  <p:cNvSpPr txBox="1"/>
                  <p:nvPr/>
                </p:nvSpPr>
                <p:spPr>
                  <a:xfrm>
                    <a:off x="4670" y="4000"/>
                    <a:ext cx="994"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Base</a:t>
                    </a:r>
                    <a:endParaRPr/>
                  </a:p>
                </p:txBody>
              </p:sp>
            </p:grpSp>
            <p:grpSp>
              <p:nvGrpSpPr>
                <p:cNvPr id="309" name="Google Shape;309;p30"/>
                <p:cNvGrpSpPr/>
                <p:nvPr/>
              </p:nvGrpSpPr>
              <p:grpSpPr>
                <a:xfrm>
                  <a:off x="4386" y="432"/>
                  <a:ext cx="1399" cy="1127"/>
                  <a:chOff x="4386" y="432"/>
                  <a:chExt cx="1399" cy="1127"/>
                </a:xfrm>
              </p:grpSpPr>
              <p:sp>
                <p:nvSpPr>
                  <p:cNvPr id="310" name="Google Shape;310;p30"/>
                  <p:cNvSpPr/>
                  <p:nvPr/>
                </p:nvSpPr>
                <p:spPr>
                  <a:xfrm>
                    <a:off x="4604" y="622"/>
                    <a:ext cx="673" cy="492"/>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11" name="Google Shape;311;p30"/>
                  <p:cNvSpPr/>
                  <p:nvPr/>
                </p:nvSpPr>
                <p:spPr>
                  <a:xfrm>
                    <a:off x="4646" y="704"/>
                    <a:ext cx="505" cy="328"/>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12" name="Google Shape;312;p30"/>
                  <p:cNvSpPr txBox="1"/>
                  <p:nvPr/>
                </p:nvSpPr>
                <p:spPr>
                  <a:xfrm>
                    <a:off x="4815" y="432"/>
                    <a:ext cx="370"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Ant</a:t>
                    </a:r>
                    <a:endParaRPr/>
                  </a:p>
                </p:txBody>
              </p:sp>
              <p:sp>
                <p:nvSpPr>
                  <p:cNvPr id="313" name="Google Shape;313;p30"/>
                  <p:cNvSpPr txBox="1"/>
                  <p:nvPr/>
                </p:nvSpPr>
                <p:spPr>
                  <a:xfrm>
                    <a:off x="4815" y="1156"/>
                    <a:ext cx="319"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a:t>
                    </a:r>
                    <a:endParaRPr/>
                  </a:p>
                </p:txBody>
              </p:sp>
              <p:sp>
                <p:nvSpPr>
                  <p:cNvPr id="314" name="Google Shape;314;p30"/>
                  <p:cNvSpPr txBox="1"/>
                  <p:nvPr/>
                </p:nvSpPr>
                <p:spPr>
                  <a:xfrm>
                    <a:off x="5320" y="802"/>
                    <a:ext cx="46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a:t>
                    </a:r>
                    <a:endParaRPr/>
                  </a:p>
                </p:txBody>
              </p:sp>
              <p:sp>
                <p:nvSpPr>
                  <p:cNvPr id="315" name="Google Shape;315;p30"/>
                  <p:cNvSpPr txBox="1"/>
                  <p:nvPr/>
                </p:nvSpPr>
                <p:spPr>
                  <a:xfrm>
                    <a:off x="4386" y="1344"/>
                    <a:ext cx="1301"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Septum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Lateral</a:t>
                    </a:r>
                    <a:endParaRPr/>
                  </a:p>
                </p:txBody>
              </p:sp>
            </p:grpSp>
            <p:grpSp>
              <p:nvGrpSpPr>
                <p:cNvPr id="316" name="Google Shape;316;p30"/>
                <p:cNvGrpSpPr/>
                <p:nvPr/>
              </p:nvGrpSpPr>
              <p:grpSpPr>
                <a:xfrm>
                  <a:off x="4409" y="1684"/>
                  <a:ext cx="1350" cy="1352"/>
                  <a:chOff x="4409" y="1684"/>
                  <a:chExt cx="1350" cy="1352"/>
                </a:xfrm>
              </p:grpSpPr>
              <p:grpSp>
                <p:nvGrpSpPr>
                  <p:cNvPr id="317" name="Google Shape;317;p30"/>
                  <p:cNvGrpSpPr/>
                  <p:nvPr/>
                </p:nvGrpSpPr>
                <p:grpSpPr>
                  <a:xfrm>
                    <a:off x="4482" y="1684"/>
                    <a:ext cx="1277" cy="887"/>
                    <a:chOff x="4482" y="1684"/>
                    <a:chExt cx="1277" cy="887"/>
                  </a:xfrm>
                </p:grpSpPr>
                <p:sp>
                  <p:nvSpPr>
                    <p:cNvPr id="318" name="Google Shape;318;p30"/>
                    <p:cNvSpPr/>
                    <p:nvPr/>
                  </p:nvSpPr>
                  <p:spPr>
                    <a:xfrm rot="-5400000">
                      <a:off x="4773" y="1960"/>
                      <a:ext cx="686" cy="535"/>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19" name="Google Shape;319;p30"/>
                    <p:cNvSpPr/>
                    <p:nvPr/>
                  </p:nvSpPr>
                  <p:spPr>
                    <a:xfrm rot="-5400000">
                      <a:off x="4858" y="2050"/>
                      <a:ext cx="514" cy="356"/>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20" name="Google Shape;320;p30"/>
                    <p:cNvSpPr txBox="1"/>
                    <p:nvPr/>
                  </p:nvSpPr>
                  <p:spPr>
                    <a:xfrm>
                      <a:off x="4893" y="1684"/>
                      <a:ext cx="46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a:t>
                      </a:r>
                      <a:endParaRPr/>
                    </a:p>
                  </p:txBody>
                </p:sp>
                <p:sp>
                  <p:nvSpPr>
                    <p:cNvPr id="321" name="Google Shape;321;p30"/>
                    <p:cNvSpPr txBox="1"/>
                    <p:nvPr/>
                  </p:nvSpPr>
                  <p:spPr>
                    <a:xfrm>
                      <a:off x="4482" y="2008"/>
                      <a:ext cx="37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a:t>
                      </a:r>
                      <a:endParaRPr/>
                    </a:p>
                  </p:txBody>
                </p:sp>
                <p:sp>
                  <p:nvSpPr>
                    <p:cNvPr id="322" name="Google Shape;322;p30"/>
                    <p:cNvSpPr txBox="1"/>
                    <p:nvPr/>
                  </p:nvSpPr>
                  <p:spPr>
                    <a:xfrm>
                      <a:off x="5384" y="1970"/>
                      <a:ext cx="37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Lat</a:t>
                      </a:r>
                      <a:endParaRPr/>
                    </a:p>
                  </p:txBody>
                </p:sp>
              </p:grpSp>
              <p:sp>
                <p:nvSpPr>
                  <p:cNvPr id="323" name="Google Shape;323;p30"/>
                  <p:cNvSpPr txBox="1"/>
                  <p:nvPr/>
                </p:nvSpPr>
                <p:spPr>
                  <a:xfrm>
                    <a:off x="4409" y="2666"/>
                    <a:ext cx="1196" cy="370"/>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Inferior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Anterior</a:t>
                    </a:r>
                    <a:endParaRPr/>
                  </a:p>
                </p:txBody>
              </p:sp>
            </p:grpSp>
          </p:grpSp>
          <p:sp>
            <p:nvSpPr>
              <p:cNvPr id="324" name="Google Shape;324;p30"/>
              <p:cNvSpPr txBox="1"/>
              <p:nvPr/>
            </p:nvSpPr>
            <p:spPr>
              <a:xfrm>
                <a:off x="4032" y="1937"/>
                <a:ext cx="386"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25" name="Google Shape;325;p30"/>
              <p:cNvSpPr txBox="1"/>
              <p:nvPr/>
            </p:nvSpPr>
            <p:spPr>
              <a:xfrm>
                <a:off x="4032" y="720"/>
                <a:ext cx="386"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26" name="Google Shape;326;p30"/>
              <p:cNvSpPr txBox="1"/>
              <p:nvPr/>
            </p:nvSpPr>
            <p:spPr>
              <a:xfrm>
                <a:off x="4032" y="3198"/>
                <a:ext cx="386"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27" name="Google Shape;327;p30"/>
              <p:cNvSpPr txBox="1"/>
              <p:nvPr/>
            </p:nvSpPr>
            <p:spPr>
              <a:xfrm>
                <a:off x="4032" y="2440"/>
                <a:ext cx="307"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sp>
            <p:nvSpPr>
              <p:cNvPr id="328" name="Google Shape;328;p30"/>
              <p:cNvSpPr txBox="1"/>
              <p:nvPr/>
            </p:nvSpPr>
            <p:spPr>
              <a:xfrm>
                <a:off x="4032" y="1200"/>
                <a:ext cx="307"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sp>
            <p:nvSpPr>
              <p:cNvPr id="329" name="Google Shape;329;p30"/>
              <p:cNvSpPr txBox="1"/>
              <p:nvPr/>
            </p:nvSpPr>
            <p:spPr>
              <a:xfrm>
                <a:off x="4032" y="3669"/>
                <a:ext cx="307"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grpSp>
        <p:sp>
          <p:nvSpPr>
            <p:cNvPr id="330" name="Google Shape;330;p30"/>
            <p:cNvSpPr/>
            <p:nvPr/>
          </p:nvSpPr>
          <p:spPr>
            <a:xfrm>
              <a:off x="7086808" y="990600"/>
              <a:ext cx="337665" cy="762000"/>
            </a:xfrm>
            <a:prstGeom prst="rect">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sp>
          <p:nvSpPr>
            <p:cNvPr id="331" name="Google Shape;331;p30"/>
            <p:cNvSpPr/>
            <p:nvPr/>
          </p:nvSpPr>
          <p:spPr>
            <a:xfrm>
              <a:off x="7512727" y="3830638"/>
              <a:ext cx="924743" cy="290513"/>
            </a:xfrm>
            <a:prstGeom prst="rect">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31"/>
          <p:cNvPicPr preferRelativeResize="0"/>
          <p:nvPr/>
        </p:nvPicPr>
        <p:blipFill rotWithShape="1">
          <a:blip r:embed="rId3">
            <a:alphaModFix/>
          </a:blip>
          <a:srcRect/>
          <a:stretch/>
        </p:blipFill>
        <p:spPr>
          <a:xfrm>
            <a:off x="3419697" y="85046"/>
            <a:ext cx="8393923" cy="6858000"/>
          </a:xfrm>
          <a:prstGeom prst="rect">
            <a:avLst/>
          </a:prstGeom>
          <a:noFill/>
          <a:ln>
            <a:noFill/>
          </a:ln>
          <a:effectLst>
            <a:outerShdw blurRad="292100" dist="139700" dir="2700000" algn="tl" rotWithShape="0">
              <a:srgbClr val="333333">
                <a:alpha val="64705"/>
              </a:srgbClr>
            </a:outerShdw>
          </a:effectLst>
        </p:spPr>
      </p:pic>
      <p:grpSp>
        <p:nvGrpSpPr>
          <p:cNvPr id="340" name="Google Shape;340;p31"/>
          <p:cNvGrpSpPr/>
          <p:nvPr/>
        </p:nvGrpSpPr>
        <p:grpSpPr>
          <a:xfrm>
            <a:off x="408209" y="0"/>
            <a:ext cx="3011488" cy="6858000"/>
            <a:chOff x="6248400" y="685800"/>
            <a:chExt cx="2741613" cy="6005514"/>
          </a:xfrm>
        </p:grpSpPr>
        <p:grpSp>
          <p:nvGrpSpPr>
            <p:cNvPr id="341" name="Google Shape;341;p31"/>
            <p:cNvGrpSpPr/>
            <p:nvPr/>
          </p:nvGrpSpPr>
          <p:grpSpPr>
            <a:xfrm>
              <a:off x="6248400" y="685800"/>
              <a:ext cx="2741613" cy="6005514"/>
              <a:chOff x="4032" y="432"/>
              <a:chExt cx="1727" cy="3783"/>
            </a:xfrm>
          </p:grpSpPr>
          <p:grpSp>
            <p:nvGrpSpPr>
              <p:cNvPr id="342" name="Google Shape;342;p31"/>
              <p:cNvGrpSpPr/>
              <p:nvPr/>
            </p:nvGrpSpPr>
            <p:grpSpPr>
              <a:xfrm>
                <a:off x="4386" y="432"/>
                <a:ext cx="1373" cy="3783"/>
                <a:chOff x="4386" y="432"/>
                <a:chExt cx="1373" cy="3783"/>
              </a:xfrm>
            </p:grpSpPr>
            <p:grpSp>
              <p:nvGrpSpPr>
                <p:cNvPr id="343" name="Google Shape;343;p31"/>
                <p:cNvGrpSpPr/>
                <p:nvPr/>
              </p:nvGrpSpPr>
              <p:grpSpPr>
                <a:xfrm>
                  <a:off x="4501" y="3005"/>
                  <a:ext cx="1198" cy="1210"/>
                  <a:chOff x="4501" y="3005"/>
                  <a:chExt cx="1198" cy="1210"/>
                </a:xfrm>
              </p:grpSpPr>
              <p:grpSp>
                <p:nvGrpSpPr>
                  <p:cNvPr id="344" name="Google Shape;344;p31"/>
                  <p:cNvGrpSpPr/>
                  <p:nvPr/>
                </p:nvGrpSpPr>
                <p:grpSpPr>
                  <a:xfrm>
                    <a:off x="4501" y="3005"/>
                    <a:ext cx="1198" cy="999"/>
                    <a:chOff x="4501" y="3005"/>
                    <a:chExt cx="1198" cy="999"/>
                  </a:xfrm>
                </p:grpSpPr>
                <p:sp>
                  <p:nvSpPr>
                    <p:cNvPr id="345" name="Google Shape;345;p31"/>
                    <p:cNvSpPr/>
                    <p:nvPr/>
                  </p:nvSpPr>
                  <p:spPr>
                    <a:xfrm>
                      <a:off x="4913" y="3263"/>
                      <a:ext cx="420" cy="459"/>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46" name="Google Shape;346;p31"/>
                    <p:cNvSpPr txBox="1"/>
                    <p:nvPr/>
                  </p:nvSpPr>
                  <p:spPr>
                    <a:xfrm>
                      <a:off x="4951" y="3005"/>
                      <a:ext cx="319"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Ant</a:t>
                      </a:r>
                      <a:endParaRPr/>
                    </a:p>
                  </p:txBody>
                </p:sp>
                <p:sp>
                  <p:nvSpPr>
                    <p:cNvPr id="347" name="Google Shape;347;p31"/>
                    <p:cNvSpPr txBox="1"/>
                    <p:nvPr/>
                  </p:nvSpPr>
                  <p:spPr>
                    <a:xfrm>
                      <a:off x="4974" y="3789"/>
                      <a:ext cx="394"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a:t>
                      </a:r>
                      <a:endParaRPr/>
                    </a:p>
                  </p:txBody>
                </p:sp>
                <p:sp>
                  <p:nvSpPr>
                    <p:cNvPr id="348" name="Google Shape;348;p31"/>
                    <p:cNvSpPr txBox="1"/>
                    <p:nvPr/>
                  </p:nvSpPr>
                  <p:spPr>
                    <a:xfrm>
                      <a:off x="5411" y="3439"/>
                      <a:ext cx="288"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Lat</a:t>
                      </a:r>
                      <a:endParaRPr/>
                    </a:p>
                  </p:txBody>
                </p:sp>
                <p:sp>
                  <p:nvSpPr>
                    <p:cNvPr id="349" name="Google Shape;349;p31"/>
                    <p:cNvSpPr txBox="1"/>
                    <p:nvPr/>
                  </p:nvSpPr>
                  <p:spPr>
                    <a:xfrm>
                      <a:off x="4501" y="3481"/>
                      <a:ext cx="324"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a:t>
                      </a:r>
                      <a:endParaRPr/>
                    </a:p>
                  </p:txBody>
                </p:sp>
                <p:sp>
                  <p:nvSpPr>
                    <p:cNvPr id="350" name="Google Shape;350;p31"/>
                    <p:cNvSpPr/>
                    <p:nvPr/>
                  </p:nvSpPr>
                  <p:spPr>
                    <a:xfrm>
                      <a:off x="4989" y="3359"/>
                      <a:ext cx="267" cy="267"/>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grpSp>
              <p:sp>
                <p:nvSpPr>
                  <p:cNvPr id="351" name="Google Shape;351;p31"/>
                  <p:cNvSpPr txBox="1"/>
                  <p:nvPr/>
                </p:nvSpPr>
                <p:spPr>
                  <a:xfrm>
                    <a:off x="4670" y="4000"/>
                    <a:ext cx="858"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Base</a:t>
                    </a:r>
                    <a:endParaRPr/>
                  </a:p>
                </p:txBody>
              </p:sp>
            </p:grpSp>
            <p:grpSp>
              <p:nvGrpSpPr>
                <p:cNvPr id="352" name="Google Shape;352;p31"/>
                <p:cNvGrpSpPr/>
                <p:nvPr/>
              </p:nvGrpSpPr>
              <p:grpSpPr>
                <a:xfrm>
                  <a:off x="4386" y="432"/>
                  <a:ext cx="1336" cy="1127"/>
                  <a:chOff x="4386" y="432"/>
                  <a:chExt cx="1336" cy="1127"/>
                </a:xfrm>
              </p:grpSpPr>
              <p:sp>
                <p:nvSpPr>
                  <p:cNvPr id="353" name="Google Shape;353;p31"/>
                  <p:cNvSpPr/>
                  <p:nvPr/>
                </p:nvSpPr>
                <p:spPr>
                  <a:xfrm>
                    <a:off x="4604" y="622"/>
                    <a:ext cx="673" cy="492"/>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54" name="Google Shape;354;p31"/>
                  <p:cNvSpPr/>
                  <p:nvPr/>
                </p:nvSpPr>
                <p:spPr>
                  <a:xfrm>
                    <a:off x="4646" y="704"/>
                    <a:ext cx="505" cy="328"/>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55" name="Google Shape;355;p31"/>
                  <p:cNvSpPr txBox="1"/>
                  <p:nvPr/>
                </p:nvSpPr>
                <p:spPr>
                  <a:xfrm>
                    <a:off x="4815" y="432"/>
                    <a:ext cx="319"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Ant</a:t>
                    </a:r>
                    <a:endParaRPr/>
                  </a:p>
                </p:txBody>
              </p:sp>
              <p:sp>
                <p:nvSpPr>
                  <p:cNvPr id="356" name="Google Shape;356;p31"/>
                  <p:cNvSpPr txBox="1"/>
                  <p:nvPr/>
                </p:nvSpPr>
                <p:spPr>
                  <a:xfrm>
                    <a:off x="4815" y="1156"/>
                    <a:ext cx="319"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a:t>
                    </a:r>
                    <a:endParaRPr/>
                  </a:p>
                </p:txBody>
              </p:sp>
              <p:sp>
                <p:nvSpPr>
                  <p:cNvPr id="357" name="Google Shape;357;p31"/>
                  <p:cNvSpPr txBox="1"/>
                  <p:nvPr/>
                </p:nvSpPr>
                <p:spPr>
                  <a:xfrm>
                    <a:off x="5320" y="802"/>
                    <a:ext cx="402"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a:t>
                    </a:r>
                    <a:endParaRPr/>
                  </a:p>
                </p:txBody>
              </p:sp>
              <p:sp>
                <p:nvSpPr>
                  <p:cNvPr id="358" name="Google Shape;358;p31"/>
                  <p:cNvSpPr txBox="1"/>
                  <p:nvPr/>
                </p:nvSpPr>
                <p:spPr>
                  <a:xfrm>
                    <a:off x="4386" y="1344"/>
                    <a:ext cx="1123"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Septum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Lateral</a:t>
                    </a:r>
                    <a:endParaRPr/>
                  </a:p>
                </p:txBody>
              </p:sp>
            </p:grpSp>
            <p:grpSp>
              <p:nvGrpSpPr>
                <p:cNvPr id="359" name="Google Shape;359;p31"/>
                <p:cNvGrpSpPr/>
                <p:nvPr/>
              </p:nvGrpSpPr>
              <p:grpSpPr>
                <a:xfrm>
                  <a:off x="4409" y="1684"/>
                  <a:ext cx="1350" cy="1197"/>
                  <a:chOff x="4409" y="1684"/>
                  <a:chExt cx="1350" cy="1197"/>
                </a:xfrm>
              </p:grpSpPr>
              <p:grpSp>
                <p:nvGrpSpPr>
                  <p:cNvPr id="360" name="Google Shape;360;p31"/>
                  <p:cNvGrpSpPr/>
                  <p:nvPr/>
                </p:nvGrpSpPr>
                <p:grpSpPr>
                  <a:xfrm>
                    <a:off x="4482" y="1684"/>
                    <a:ext cx="1277" cy="887"/>
                    <a:chOff x="4482" y="1684"/>
                    <a:chExt cx="1277" cy="887"/>
                  </a:xfrm>
                </p:grpSpPr>
                <p:sp>
                  <p:nvSpPr>
                    <p:cNvPr id="361" name="Google Shape;361;p31"/>
                    <p:cNvSpPr/>
                    <p:nvPr/>
                  </p:nvSpPr>
                  <p:spPr>
                    <a:xfrm rot="-5400000">
                      <a:off x="4773" y="1960"/>
                      <a:ext cx="686" cy="535"/>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62" name="Google Shape;362;p31"/>
                    <p:cNvSpPr/>
                    <p:nvPr/>
                  </p:nvSpPr>
                  <p:spPr>
                    <a:xfrm rot="-5400000">
                      <a:off x="4858" y="2050"/>
                      <a:ext cx="514" cy="356"/>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63" name="Google Shape;363;p31"/>
                    <p:cNvSpPr txBox="1"/>
                    <p:nvPr/>
                  </p:nvSpPr>
                  <p:spPr>
                    <a:xfrm>
                      <a:off x="4893" y="1684"/>
                      <a:ext cx="402"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a:t>
                      </a:r>
                      <a:endParaRPr/>
                    </a:p>
                  </p:txBody>
                </p:sp>
                <p:sp>
                  <p:nvSpPr>
                    <p:cNvPr id="364" name="Google Shape;364;p31"/>
                    <p:cNvSpPr txBox="1"/>
                    <p:nvPr/>
                  </p:nvSpPr>
                  <p:spPr>
                    <a:xfrm>
                      <a:off x="4482" y="2008"/>
                      <a:ext cx="324"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a:t>
                      </a:r>
                      <a:endParaRPr/>
                    </a:p>
                  </p:txBody>
                </p:sp>
                <p:sp>
                  <p:nvSpPr>
                    <p:cNvPr id="365" name="Google Shape;365;p31"/>
                    <p:cNvSpPr txBox="1"/>
                    <p:nvPr/>
                  </p:nvSpPr>
                  <p:spPr>
                    <a:xfrm>
                      <a:off x="5384" y="1970"/>
                      <a:ext cx="37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Lat</a:t>
                      </a:r>
                      <a:endParaRPr/>
                    </a:p>
                  </p:txBody>
                </p:sp>
              </p:grpSp>
              <p:sp>
                <p:nvSpPr>
                  <p:cNvPr id="366" name="Google Shape;366;p31"/>
                  <p:cNvSpPr txBox="1"/>
                  <p:nvPr/>
                </p:nvSpPr>
                <p:spPr>
                  <a:xfrm>
                    <a:off x="4409" y="2666"/>
                    <a:ext cx="1196"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Inferior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Anterior</a:t>
                    </a:r>
                    <a:endParaRPr/>
                  </a:p>
                </p:txBody>
              </p:sp>
            </p:grpSp>
          </p:grpSp>
          <p:sp>
            <p:nvSpPr>
              <p:cNvPr id="367" name="Google Shape;367;p31"/>
              <p:cNvSpPr txBox="1"/>
              <p:nvPr/>
            </p:nvSpPr>
            <p:spPr>
              <a:xfrm>
                <a:off x="4032" y="1937"/>
                <a:ext cx="39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68" name="Google Shape;368;p31"/>
              <p:cNvSpPr txBox="1"/>
              <p:nvPr/>
            </p:nvSpPr>
            <p:spPr>
              <a:xfrm>
                <a:off x="4032" y="720"/>
                <a:ext cx="39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69" name="Google Shape;369;p31"/>
              <p:cNvSpPr txBox="1"/>
              <p:nvPr/>
            </p:nvSpPr>
            <p:spPr>
              <a:xfrm>
                <a:off x="4032" y="3198"/>
                <a:ext cx="39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70" name="Google Shape;370;p31"/>
              <p:cNvSpPr txBox="1"/>
              <p:nvPr/>
            </p:nvSpPr>
            <p:spPr>
              <a:xfrm>
                <a:off x="4032" y="2440"/>
                <a:ext cx="31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sp>
            <p:nvSpPr>
              <p:cNvPr id="371" name="Google Shape;371;p31"/>
              <p:cNvSpPr txBox="1"/>
              <p:nvPr/>
            </p:nvSpPr>
            <p:spPr>
              <a:xfrm>
                <a:off x="4032" y="1200"/>
                <a:ext cx="31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sp>
            <p:nvSpPr>
              <p:cNvPr id="372" name="Google Shape;372;p31"/>
              <p:cNvSpPr txBox="1"/>
              <p:nvPr/>
            </p:nvSpPr>
            <p:spPr>
              <a:xfrm>
                <a:off x="4032" y="3669"/>
                <a:ext cx="31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grpSp>
        <p:sp>
          <p:nvSpPr>
            <p:cNvPr id="373" name="Google Shape;373;p31"/>
            <p:cNvSpPr/>
            <p:nvPr/>
          </p:nvSpPr>
          <p:spPr>
            <a:xfrm>
              <a:off x="7086115" y="990600"/>
              <a:ext cx="337735" cy="762000"/>
            </a:xfrm>
            <a:prstGeom prst="rect">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sp>
          <p:nvSpPr>
            <p:cNvPr id="374" name="Google Shape;374;p31"/>
            <p:cNvSpPr/>
            <p:nvPr/>
          </p:nvSpPr>
          <p:spPr>
            <a:xfrm>
              <a:off x="7513250" y="3830638"/>
              <a:ext cx="923804" cy="290513"/>
            </a:xfrm>
            <a:prstGeom prst="rect">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pic>
        <p:nvPicPr>
          <p:cNvPr id="380" name="Google Shape;380;p32"/>
          <p:cNvPicPr preferRelativeResize="0"/>
          <p:nvPr/>
        </p:nvPicPr>
        <p:blipFill rotWithShape="1">
          <a:blip r:embed="rId3">
            <a:alphaModFix/>
          </a:blip>
          <a:srcRect/>
          <a:stretch/>
        </p:blipFill>
        <p:spPr>
          <a:xfrm>
            <a:off x="342900" y="165576"/>
            <a:ext cx="11506200" cy="6526848"/>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p33" descr="A screenshot of a computer screen&#10;&#10;Description automatically generated"/>
          <p:cNvPicPr preferRelativeResize="0"/>
          <p:nvPr/>
        </p:nvPicPr>
        <p:blipFill rotWithShape="1">
          <a:blip r:embed="rId3">
            <a:alphaModFix/>
          </a:blip>
          <a:srcRect/>
          <a:stretch/>
        </p:blipFill>
        <p:spPr>
          <a:xfrm>
            <a:off x="445414" y="114300"/>
            <a:ext cx="11301172" cy="66294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Google Shape;392;p34" descr="a) Reversible ischaemia on myocardial scintigraphy scan in the... |  Download Scientific Diagram"/>
          <p:cNvPicPr preferRelativeResize="0"/>
          <p:nvPr/>
        </p:nvPicPr>
        <p:blipFill rotWithShape="1">
          <a:blip r:embed="rId3">
            <a:alphaModFix/>
          </a:blip>
          <a:srcRect/>
          <a:stretch/>
        </p:blipFill>
        <p:spPr>
          <a:xfrm>
            <a:off x="914400" y="-53882"/>
            <a:ext cx="10134600" cy="691188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98" name="Google Shape;398;p36" descr="A screenshot of a computer&#10;&#10;Description automatically generated with medium confidence"/>
          <p:cNvPicPr preferRelativeResize="0"/>
          <p:nvPr/>
        </p:nvPicPr>
        <p:blipFill rotWithShape="1">
          <a:blip r:embed="rId3">
            <a:alphaModFix/>
          </a:blip>
          <a:srcRect t="1305" b="2147"/>
          <a:stretch/>
        </p:blipFill>
        <p:spPr>
          <a:xfrm>
            <a:off x="304800" y="298242"/>
            <a:ext cx="11734800" cy="626151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grpSp>
        <p:nvGrpSpPr>
          <p:cNvPr id="404" name="Google Shape;404;p35"/>
          <p:cNvGrpSpPr/>
          <p:nvPr/>
        </p:nvGrpSpPr>
        <p:grpSpPr>
          <a:xfrm>
            <a:off x="609600" y="228600"/>
            <a:ext cx="10972800" cy="6286500"/>
            <a:chOff x="1143000" y="0"/>
            <a:chExt cx="6858000" cy="6858000"/>
          </a:xfrm>
        </p:grpSpPr>
        <p:pic>
          <p:nvPicPr>
            <p:cNvPr id="405" name="Google Shape;405;p35" descr="A collage of images of various shapes&#10;&#10;Description automatically generated"/>
            <p:cNvPicPr preferRelativeResize="0"/>
            <p:nvPr/>
          </p:nvPicPr>
          <p:blipFill rotWithShape="1">
            <a:blip r:embed="rId3">
              <a:alphaModFix/>
            </a:blip>
            <a:srcRect/>
            <a:stretch/>
          </p:blipFill>
          <p:spPr>
            <a:xfrm>
              <a:off x="1143000" y="0"/>
              <a:ext cx="6858000" cy="6858000"/>
            </a:xfrm>
            <a:prstGeom prst="rect">
              <a:avLst/>
            </a:prstGeom>
            <a:noFill/>
            <a:ln>
              <a:noFill/>
            </a:ln>
            <a:effectLst>
              <a:outerShdw blurRad="292100" dist="139700" dir="2700000" algn="tl" rotWithShape="0">
                <a:srgbClr val="333333">
                  <a:alpha val="64705"/>
                </a:srgbClr>
              </a:outerShdw>
            </a:effectLst>
          </p:spPr>
        </p:pic>
        <p:sp>
          <p:nvSpPr>
            <p:cNvPr id="406" name="Google Shape;406;p35"/>
            <p:cNvSpPr/>
            <p:nvPr/>
          </p:nvSpPr>
          <p:spPr>
            <a:xfrm>
              <a:off x="3429000" y="2133600"/>
              <a:ext cx="2286000" cy="1752600"/>
            </a:xfrm>
            <a:prstGeom prst="rect">
              <a:avLst/>
            </a:prstGeom>
            <a:solidFill>
              <a:schemeClr val="dk1"/>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7" name="Google Shape;407;p35"/>
            <p:cNvSpPr/>
            <p:nvPr/>
          </p:nvSpPr>
          <p:spPr>
            <a:xfrm>
              <a:off x="2895600" y="2133600"/>
              <a:ext cx="609600" cy="381000"/>
            </a:xfrm>
            <a:prstGeom prst="rect">
              <a:avLst/>
            </a:prstGeom>
            <a:solidFill>
              <a:schemeClr val="dk1"/>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8" name="Google Shape;408;p35"/>
            <p:cNvSpPr/>
            <p:nvPr/>
          </p:nvSpPr>
          <p:spPr>
            <a:xfrm>
              <a:off x="3048000" y="2362200"/>
              <a:ext cx="457200" cy="990600"/>
            </a:xfrm>
            <a:prstGeom prst="ellipse">
              <a:avLst/>
            </a:prstGeom>
            <a:solidFill>
              <a:schemeClr val="dk1"/>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7"/>
          <p:cNvSpPr txBox="1">
            <a:spLocks noGrp="1"/>
          </p:cNvSpPr>
          <p:nvPr>
            <p:ph type="title"/>
          </p:nvPr>
        </p:nvSpPr>
        <p:spPr>
          <a:xfrm>
            <a:off x="457200" y="-991448"/>
            <a:ext cx="10780776" cy="3355848"/>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237C66"/>
              </a:buClr>
              <a:buSzPts val="8800"/>
              <a:buFont typeface="Arial"/>
              <a:buNone/>
            </a:pPr>
            <a:r>
              <a:rPr lang="en-US">
                <a:solidFill>
                  <a:srgbClr val="237C66"/>
                </a:solidFill>
                <a:latin typeface="Arial"/>
                <a:ea typeface="Arial"/>
                <a:cs typeface="Arial"/>
                <a:sym typeface="Arial"/>
              </a:rPr>
              <a:t>Lung Scintigraphy</a:t>
            </a:r>
            <a:endParaRPr/>
          </a:p>
        </p:txBody>
      </p:sp>
      <p:sp>
        <p:nvSpPr>
          <p:cNvPr id="414" name="Google Shape;414;p37"/>
          <p:cNvSpPr txBox="1">
            <a:spLocks noGrp="1"/>
          </p:cNvSpPr>
          <p:nvPr>
            <p:ph type="body" idx="1"/>
          </p:nvPr>
        </p:nvSpPr>
        <p:spPr>
          <a:xfrm>
            <a:off x="667512" y="4204209"/>
            <a:ext cx="9226296" cy="1645920"/>
          </a:xfrm>
          <a:prstGeom prst="rect">
            <a:avLst/>
          </a:prstGeom>
          <a:noFill/>
          <a:ln>
            <a:noFill/>
          </a:ln>
        </p:spPr>
        <p:txBody>
          <a:bodyPr spcFirstLastPara="1" wrap="square" lIns="91425" tIns="45700" rIns="91425" bIns="45700" anchor="t" anchorCtr="0">
            <a:normAutofit/>
          </a:bodyPr>
          <a:lstStyle/>
          <a:p>
            <a:pPr marL="0" lvl="0" indent="0" algn="l" rtl="0">
              <a:lnSpc>
                <a:spcPct val="85000"/>
              </a:lnSpc>
              <a:spcBef>
                <a:spcPts val="0"/>
              </a:spcBef>
              <a:spcAft>
                <a:spcPts val="0"/>
              </a:spcAft>
              <a:buClr>
                <a:schemeClr val="dk1"/>
              </a:buClr>
              <a:buSzPts val="3200"/>
              <a:buNone/>
            </a:pPr>
            <a:endParaRPr/>
          </a:p>
        </p:txBody>
      </p:sp>
      <p:pic>
        <p:nvPicPr>
          <p:cNvPr id="415" name="Google Shape;415;p37" descr="Study Demonstrates the Threat of Respiratory Depression • Capsule Blog"/>
          <p:cNvPicPr preferRelativeResize="0"/>
          <p:nvPr/>
        </p:nvPicPr>
        <p:blipFill rotWithShape="1">
          <a:blip r:embed="rId3">
            <a:alphaModFix/>
          </a:blip>
          <a:srcRect/>
          <a:stretch/>
        </p:blipFill>
        <p:spPr>
          <a:xfrm>
            <a:off x="5916041" y="2674111"/>
            <a:ext cx="5286375" cy="3076575"/>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8"/>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Radiopharmaceuticals</a:t>
            </a:r>
            <a:endParaRPr/>
          </a:p>
        </p:txBody>
      </p:sp>
      <p:sp>
        <p:nvSpPr>
          <p:cNvPr id="421" name="Google Shape;421;p38"/>
          <p:cNvSpPr txBox="1">
            <a:spLocks noGrp="1"/>
          </p:cNvSpPr>
          <p:nvPr>
            <p:ph type="body" idx="1"/>
          </p:nvPr>
        </p:nvSpPr>
        <p:spPr>
          <a:xfrm>
            <a:off x="676656" y="1998134"/>
            <a:ext cx="4663440" cy="3767328"/>
          </a:xfrm>
          <a:prstGeom prst="rect">
            <a:avLst/>
          </a:prstGeom>
          <a:noFill/>
          <a:ln>
            <a:noFill/>
          </a:ln>
        </p:spPr>
        <p:txBody>
          <a:bodyPr spcFirstLastPara="1" wrap="square" lIns="91425" tIns="45700" rIns="91425" bIns="45700" anchor="t" anchorCtr="0">
            <a:normAutofit/>
          </a:bodyPr>
          <a:lstStyle/>
          <a:p>
            <a:pPr marL="347472" lvl="1" indent="-342900" algn="l" rtl="0">
              <a:lnSpc>
                <a:spcPct val="85000"/>
              </a:lnSpc>
              <a:spcBef>
                <a:spcPts val="0"/>
              </a:spcBef>
              <a:spcAft>
                <a:spcPts val="0"/>
              </a:spcAft>
              <a:buClr>
                <a:srgbClr val="262626"/>
              </a:buClr>
              <a:buSzPts val="2000"/>
              <a:buFont typeface="Noto Sans Symbols"/>
              <a:buChar char="❖"/>
            </a:pPr>
            <a:r>
              <a:rPr lang="en-US" b="1"/>
              <a:t>Perfusion</a:t>
            </a:r>
            <a:endParaRPr/>
          </a:p>
          <a:p>
            <a:pPr marL="548640" lvl="2" indent="-548640" algn="l" rtl="0">
              <a:lnSpc>
                <a:spcPct val="85000"/>
              </a:lnSpc>
              <a:spcBef>
                <a:spcPts val="600"/>
              </a:spcBef>
              <a:spcAft>
                <a:spcPts val="0"/>
              </a:spcAft>
              <a:buClr>
                <a:srgbClr val="262626"/>
              </a:buClr>
              <a:buSzPts val="1800"/>
              <a:buChar char=" "/>
            </a:pPr>
            <a:r>
              <a:rPr lang="en-US" i="0" baseline="30000"/>
              <a:t>99m</a:t>
            </a:r>
            <a:r>
              <a:rPr lang="en-US" i="0"/>
              <a:t>Tc-MAA (macroaggregated albumin)</a:t>
            </a:r>
            <a:endParaRPr/>
          </a:p>
          <a:p>
            <a:pPr marL="91440" lvl="0" indent="0" algn="l" rtl="0">
              <a:lnSpc>
                <a:spcPct val="85000"/>
              </a:lnSpc>
              <a:spcBef>
                <a:spcPts val="1300"/>
              </a:spcBef>
              <a:spcAft>
                <a:spcPts val="0"/>
              </a:spcAft>
              <a:buClr>
                <a:srgbClr val="262626"/>
              </a:buClr>
              <a:buSzPts val="2400"/>
              <a:buNone/>
            </a:pPr>
            <a:endParaRPr/>
          </a:p>
        </p:txBody>
      </p:sp>
      <p:sp>
        <p:nvSpPr>
          <p:cNvPr id="422" name="Google Shape;422;p38"/>
          <p:cNvSpPr txBox="1">
            <a:spLocks noGrp="1"/>
          </p:cNvSpPr>
          <p:nvPr>
            <p:ph type="body" idx="2"/>
          </p:nvPr>
        </p:nvSpPr>
        <p:spPr>
          <a:xfrm>
            <a:off x="6011330" y="1998134"/>
            <a:ext cx="4663440" cy="3767328"/>
          </a:xfrm>
          <a:prstGeom prst="rect">
            <a:avLst/>
          </a:prstGeom>
          <a:noFill/>
          <a:ln>
            <a:noFill/>
          </a:ln>
        </p:spPr>
        <p:txBody>
          <a:bodyPr spcFirstLastPara="1" wrap="square" lIns="91425" tIns="45700" rIns="91425" bIns="45700" anchor="t" anchorCtr="0">
            <a:normAutofit/>
          </a:bodyPr>
          <a:lstStyle/>
          <a:p>
            <a:pPr marL="347472" lvl="1" indent="-342900" algn="l" rtl="0">
              <a:lnSpc>
                <a:spcPct val="85000"/>
              </a:lnSpc>
              <a:spcBef>
                <a:spcPts val="0"/>
              </a:spcBef>
              <a:spcAft>
                <a:spcPts val="0"/>
              </a:spcAft>
              <a:buClr>
                <a:srgbClr val="262626"/>
              </a:buClr>
              <a:buSzPts val="2000"/>
              <a:buFont typeface="Noto Sans Symbols"/>
              <a:buChar char="❖"/>
            </a:pPr>
            <a:r>
              <a:rPr lang="en-US" b="1"/>
              <a:t>Ventilation</a:t>
            </a:r>
            <a:endParaRPr/>
          </a:p>
          <a:p>
            <a:pPr marL="548640" lvl="2" indent="-548640" algn="l" rtl="0">
              <a:lnSpc>
                <a:spcPct val="85000"/>
              </a:lnSpc>
              <a:spcBef>
                <a:spcPts val="600"/>
              </a:spcBef>
              <a:spcAft>
                <a:spcPts val="0"/>
              </a:spcAft>
              <a:buClr>
                <a:srgbClr val="262626"/>
              </a:buClr>
              <a:buSzPts val="1800"/>
              <a:buChar char=" "/>
            </a:pPr>
            <a:r>
              <a:rPr lang="en-US" i="0" baseline="30000"/>
              <a:t>99m</a:t>
            </a:r>
            <a:r>
              <a:rPr lang="en-US" i="0"/>
              <a:t>Tc-DTPA</a:t>
            </a:r>
            <a:endParaRPr/>
          </a:p>
          <a:p>
            <a:pPr marL="548640" lvl="2" indent="-548640" algn="l" rtl="0">
              <a:lnSpc>
                <a:spcPct val="85000"/>
              </a:lnSpc>
              <a:spcBef>
                <a:spcPts val="600"/>
              </a:spcBef>
              <a:spcAft>
                <a:spcPts val="0"/>
              </a:spcAft>
              <a:buClr>
                <a:srgbClr val="262626"/>
              </a:buClr>
              <a:buSzPts val="1800"/>
              <a:buChar char=" "/>
            </a:pPr>
            <a:r>
              <a:rPr lang="en-US" i="0"/>
              <a:t>Sulfur colloid aerosols</a:t>
            </a:r>
            <a:endParaRPr/>
          </a:p>
          <a:p>
            <a:pPr marL="91440" lvl="0" indent="0" algn="l" rtl="0">
              <a:lnSpc>
                <a:spcPct val="85000"/>
              </a:lnSpc>
              <a:spcBef>
                <a:spcPts val="1300"/>
              </a:spcBef>
              <a:spcAft>
                <a:spcPts val="0"/>
              </a:spcAft>
              <a:buClr>
                <a:srgbClr val="262626"/>
              </a:buClr>
              <a:buSzPts val="2400"/>
              <a:buNone/>
            </a:pPr>
            <a:endParaRPr/>
          </a:p>
        </p:txBody>
      </p:sp>
      <p:pic>
        <p:nvPicPr>
          <p:cNvPr id="423" name="Google Shape;423;p38" descr="Pulmonary Ventilation/Perfusion Scan - UF Health"/>
          <p:cNvPicPr preferRelativeResize="0"/>
          <p:nvPr/>
        </p:nvPicPr>
        <p:blipFill rotWithShape="1">
          <a:blip r:embed="rId3">
            <a:alphaModFix/>
          </a:blip>
          <a:srcRect b="7463"/>
          <a:stretch/>
        </p:blipFill>
        <p:spPr>
          <a:xfrm>
            <a:off x="762002" y="3000363"/>
            <a:ext cx="4800602" cy="3571434"/>
          </a:xfrm>
          <a:prstGeom prst="rect">
            <a:avLst/>
          </a:prstGeom>
          <a:noFill/>
          <a:ln>
            <a:noFill/>
          </a:ln>
          <a:effectLst>
            <a:outerShdw blurRad="292100" dist="139700" dir="2700000" algn="tl" rotWithShape="0">
              <a:srgbClr val="333333">
                <a:alpha val="64705"/>
              </a:srgbClr>
            </a:outerShdw>
          </a:effectLst>
        </p:spPr>
      </p:pic>
      <p:pic>
        <p:nvPicPr>
          <p:cNvPr id="424" name="Google Shape;424;p38" descr="Aerosol therapy: An ex vivo model of lungs - I'MTech"/>
          <p:cNvPicPr preferRelativeResize="0"/>
          <p:nvPr/>
        </p:nvPicPr>
        <p:blipFill rotWithShape="1">
          <a:blip r:embed="rId4">
            <a:alphaModFix/>
          </a:blip>
          <a:srcRect/>
          <a:stretch/>
        </p:blipFill>
        <p:spPr>
          <a:xfrm>
            <a:off x="6398087" y="3287065"/>
            <a:ext cx="4800602" cy="3071402"/>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39"/>
          <p:cNvSpPr txBox="1">
            <a:spLocks noGrp="1"/>
          </p:cNvSpPr>
          <p:nvPr>
            <p:ph type="title"/>
          </p:nvPr>
        </p:nvSpPr>
        <p:spPr>
          <a:xfrm>
            <a:off x="457200" y="499533"/>
            <a:ext cx="9639301" cy="1313142"/>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Indications</a:t>
            </a:r>
            <a:endParaRPr>
              <a:latin typeface="Arial"/>
              <a:ea typeface="Arial"/>
              <a:cs typeface="Arial"/>
              <a:sym typeface="Arial"/>
            </a:endParaRPr>
          </a:p>
        </p:txBody>
      </p:sp>
      <p:sp>
        <p:nvSpPr>
          <p:cNvPr id="430" name="Google Shape;430;p39"/>
          <p:cNvSpPr txBox="1">
            <a:spLocks noGrp="1"/>
          </p:cNvSpPr>
          <p:nvPr>
            <p:ph type="body" idx="1"/>
          </p:nvPr>
        </p:nvSpPr>
        <p:spPr>
          <a:xfrm>
            <a:off x="304800" y="1545898"/>
            <a:ext cx="11049000" cy="4756500"/>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Pulmonary embolism</a:t>
            </a:r>
            <a:endParaRPr/>
          </a:p>
          <a:p>
            <a:pPr marL="347345" lvl="1" indent="-342900" algn="l" rtl="0">
              <a:lnSpc>
                <a:spcPct val="85000"/>
              </a:lnSpc>
              <a:spcBef>
                <a:spcPts val="600"/>
              </a:spcBef>
              <a:spcAft>
                <a:spcPts val="0"/>
              </a:spcAft>
              <a:buClr>
                <a:srgbClr val="262626"/>
              </a:buClr>
              <a:buSzPts val="2400"/>
              <a:buChar char=" "/>
            </a:pPr>
            <a:r>
              <a:rPr lang="en-US"/>
              <a:t>CTPA is the </a:t>
            </a:r>
            <a:r>
              <a:rPr lang="en-US" u="sng"/>
              <a:t>gold standard</a:t>
            </a:r>
            <a:r>
              <a:rPr lang="en-US"/>
              <a:t> for diagnosis</a:t>
            </a:r>
            <a:endParaRPr/>
          </a:p>
          <a:p>
            <a:pPr marL="347345" lvl="1" indent="-342900" algn="l" rtl="0">
              <a:lnSpc>
                <a:spcPct val="85000"/>
              </a:lnSpc>
              <a:spcBef>
                <a:spcPts val="600"/>
              </a:spcBef>
              <a:spcAft>
                <a:spcPts val="0"/>
              </a:spcAft>
              <a:buClr>
                <a:srgbClr val="262626"/>
              </a:buClr>
              <a:buSzPts val="2400"/>
              <a:buChar char=" "/>
            </a:pPr>
            <a:r>
              <a:rPr lang="en-US"/>
              <a:t>V/Q scans are typically used when a patient has contrast allergy, chronic kidney disease, or pregnant</a:t>
            </a:r>
            <a:endParaRPr/>
          </a:p>
          <a:p>
            <a:pPr marL="347345" lvl="1" indent="-190500" algn="l" rtl="0">
              <a:lnSpc>
                <a:spcPct val="85000"/>
              </a:lnSpc>
              <a:spcBef>
                <a:spcPts val="600"/>
              </a:spcBef>
              <a:spcAft>
                <a:spcPts val="0"/>
              </a:spcAft>
              <a:buClr>
                <a:srgbClr val="262626"/>
              </a:buClr>
              <a:buSzPts val="2400"/>
              <a:buNone/>
            </a:pPr>
            <a:endParaRPr/>
          </a:p>
          <a:p>
            <a:pPr marL="91440" lvl="0" indent="-152400" algn="l" rtl="0">
              <a:lnSpc>
                <a:spcPct val="85000"/>
              </a:lnSpc>
              <a:spcBef>
                <a:spcPts val="1300"/>
              </a:spcBef>
              <a:spcAft>
                <a:spcPts val="0"/>
              </a:spcAft>
              <a:buClr>
                <a:srgbClr val="262626"/>
              </a:buClr>
              <a:buSzPts val="2400"/>
              <a:buFont typeface="Noto Sans Symbols"/>
              <a:buChar char="❖"/>
            </a:pPr>
            <a:r>
              <a:rPr lang="en-US" b="1"/>
              <a:t>Chronic thrombo-embolic pulmonary hypertension (CTEPH)</a:t>
            </a:r>
            <a:endParaRPr/>
          </a:p>
          <a:p>
            <a:pPr marL="347345" lvl="1" indent="-342900" algn="l" rtl="0">
              <a:lnSpc>
                <a:spcPct val="85000"/>
              </a:lnSpc>
              <a:spcBef>
                <a:spcPts val="600"/>
              </a:spcBef>
              <a:spcAft>
                <a:spcPts val="0"/>
              </a:spcAft>
              <a:buClr>
                <a:srgbClr val="262626"/>
              </a:buClr>
              <a:buSzPts val="2400"/>
              <a:buChar char=" "/>
            </a:pPr>
            <a:r>
              <a:rPr lang="en-US"/>
              <a:t>V/Q has similar or higher sensitivity in the diagnosis of CTEPH than CTPA</a:t>
            </a:r>
            <a:endParaRPr/>
          </a:p>
          <a:p>
            <a:pPr marL="347345" lvl="1" indent="-190500" algn="l" rtl="0">
              <a:lnSpc>
                <a:spcPct val="85000"/>
              </a:lnSpc>
              <a:spcBef>
                <a:spcPts val="600"/>
              </a:spcBef>
              <a:spcAft>
                <a:spcPts val="0"/>
              </a:spcAft>
              <a:buClr>
                <a:srgbClr val="262626"/>
              </a:buClr>
              <a:buSzPts val="2400"/>
              <a:buNone/>
            </a:pPr>
            <a:endParaRPr/>
          </a:p>
          <a:p>
            <a:pPr marL="91440" lvl="0" indent="-152400" algn="l" rtl="0">
              <a:lnSpc>
                <a:spcPct val="85000"/>
              </a:lnSpc>
              <a:spcBef>
                <a:spcPts val="1300"/>
              </a:spcBef>
              <a:spcAft>
                <a:spcPts val="0"/>
              </a:spcAft>
              <a:buClr>
                <a:srgbClr val="262626"/>
              </a:buClr>
              <a:buSzPts val="2400"/>
              <a:buFont typeface="Noto Sans Symbols"/>
              <a:buChar char="❖"/>
            </a:pPr>
            <a:r>
              <a:rPr lang="en-US" b="1"/>
              <a:t>Quantitative function  </a:t>
            </a:r>
            <a:endParaRPr b="1"/>
          </a:p>
          <a:p>
            <a:pPr marL="0" lvl="0" indent="0" algn="l" rtl="0">
              <a:lnSpc>
                <a:spcPct val="85000"/>
              </a:lnSpc>
              <a:spcBef>
                <a:spcPts val="1300"/>
              </a:spcBef>
              <a:spcAft>
                <a:spcPts val="0"/>
              </a:spcAft>
              <a:buNone/>
            </a:pPr>
            <a:r>
              <a:rPr lang="en-US" b="1">
                <a:solidFill>
                  <a:srgbClr val="E06666"/>
                </a:solidFill>
              </a:rPr>
              <a:t>(for pre-surgical purpose)</a:t>
            </a:r>
            <a:endParaRPr b="1">
              <a:solidFill>
                <a:srgbClr val="E06666"/>
              </a:solidFill>
            </a:endParaRPr>
          </a:p>
        </p:txBody>
      </p:sp>
      <p:pic>
        <p:nvPicPr>
          <p:cNvPr id="431" name="Google Shape;431;p39"/>
          <p:cNvPicPr preferRelativeResize="0"/>
          <p:nvPr/>
        </p:nvPicPr>
        <p:blipFill rotWithShape="1">
          <a:blip r:embed="rId3">
            <a:alphaModFix/>
          </a:blip>
          <a:srcRect/>
          <a:stretch/>
        </p:blipFill>
        <p:spPr>
          <a:xfrm>
            <a:off x="4054100" y="4517275"/>
            <a:ext cx="7569300" cy="20190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pic>
        <p:nvPicPr>
          <p:cNvPr id="436" name="Google Shape;436;p40"/>
          <p:cNvPicPr preferRelativeResize="0"/>
          <p:nvPr/>
        </p:nvPicPr>
        <p:blipFill rotWithShape="1">
          <a:blip r:embed="rId3">
            <a:alphaModFix/>
          </a:blip>
          <a:srcRect/>
          <a:stretch/>
        </p:blipFill>
        <p:spPr>
          <a:xfrm>
            <a:off x="685800" y="427166"/>
            <a:ext cx="3847421" cy="6003668"/>
          </a:xfrm>
          <a:prstGeom prst="rect">
            <a:avLst/>
          </a:prstGeom>
          <a:noFill/>
          <a:ln>
            <a:noFill/>
          </a:ln>
        </p:spPr>
      </p:pic>
      <p:pic>
        <p:nvPicPr>
          <p:cNvPr id="437" name="Google Shape;437;p40"/>
          <p:cNvPicPr preferRelativeResize="0"/>
          <p:nvPr/>
        </p:nvPicPr>
        <p:blipFill rotWithShape="1">
          <a:blip r:embed="rId4">
            <a:alphaModFix/>
          </a:blip>
          <a:srcRect/>
          <a:stretch/>
        </p:blipFill>
        <p:spPr>
          <a:xfrm>
            <a:off x="4876800" y="432246"/>
            <a:ext cx="6629400" cy="574503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1"/>
        <p:cNvGrpSpPr/>
        <p:nvPr/>
      </p:nvGrpSpPr>
      <p:grpSpPr>
        <a:xfrm>
          <a:off x="0" y="0"/>
          <a:ext cx="0" cy="0"/>
          <a:chOff x="0" y="0"/>
          <a:chExt cx="0" cy="0"/>
        </a:xfrm>
      </p:grpSpPr>
      <p:pic>
        <p:nvPicPr>
          <p:cNvPr id="442" name="Google Shape;442;p41"/>
          <p:cNvPicPr preferRelativeResize="0"/>
          <p:nvPr/>
        </p:nvPicPr>
        <p:blipFill rotWithShape="1">
          <a:blip r:embed="rId3">
            <a:alphaModFix/>
          </a:blip>
          <a:srcRect l="1443" t="1283" b="1283"/>
          <a:stretch/>
        </p:blipFill>
        <p:spPr>
          <a:xfrm>
            <a:off x="609601" y="419100"/>
            <a:ext cx="7772399" cy="6019800"/>
          </a:xfrm>
          <a:prstGeom prst="rect">
            <a:avLst/>
          </a:prstGeom>
          <a:noFill/>
          <a:ln>
            <a:noFill/>
          </a:ln>
          <a:effectLst>
            <a:outerShdw blurRad="292100" dist="139700" dir="2700000" algn="tl" rotWithShape="0">
              <a:srgbClr val="333333">
                <a:alpha val="64705"/>
              </a:srgbClr>
            </a:outerShdw>
          </a:effectLst>
        </p:spPr>
      </p:pic>
      <p:pic>
        <p:nvPicPr>
          <p:cNvPr id="443" name="Google Shape;443;p41" descr="Parmesan Cheese Wedge (each) – Harvest Barn St. Catharines"/>
          <p:cNvPicPr preferRelativeResize="0"/>
          <p:nvPr/>
        </p:nvPicPr>
        <p:blipFill rotWithShape="1">
          <a:blip r:embed="rId4">
            <a:alphaModFix/>
          </a:blip>
          <a:srcRect/>
          <a:stretch/>
        </p:blipFill>
        <p:spPr>
          <a:xfrm>
            <a:off x="9067800" y="3124200"/>
            <a:ext cx="2667000" cy="2667000"/>
          </a:xfrm>
          <a:prstGeom prst="roundRect">
            <a:avLst>
              <a:gd name="adj" fmla="val 8594"/>
            </a:avLst>
          </a:prstGeom>
          <a:solidFill>
            <a:srgbClr val="ECECEC"/>
          </a:solidFill>
          <a:ln>
            <a:noFill/>
          </a:ln>
          <a:effectLst>
            <a:reflection stA="38000" endPos="28000" dist="5000" dir="5400000" sy="-100000" algn="bl" rotWithShape="0"/>
          </a:effectLst>
        </p:spPr>
      </p:pic>
      <p:sp>
        <p:nvSpPr>
          <p:cNvPr id="444" name="Google Shape;444;p41"/>
          <p:cNvSpPr/>
          <p:nvPr/>
        </p:nvSpPr>
        <p:spPr>
          <a:xfrm>
            <a:off x="8458200" y="419100"/>
            <a:ext cx="3581400" cy="2435860"/>
          </a:xfrm>
          <a:prstGeom prst="ellipse">
            <a:avLst/>
          </a:prstGeom>
          <a:gradFill>
            <a:gsLst>
              <a:gs pos="0">
                <a:srgbClr val="C4ECE0"/>
              </a:gs>
              <a:gs pos="50000">
                <a:srgbClr val="ADE4D6"/>
              </a:gs>
              <a:gs pos="100000">
                <a:srgbClr val="9FE2CF"/>
              </a:gs>
            </a:gsLst>
            <a:lin ang="2700000" scaled="0"/>
          </a:grad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dk1"/>
                </a:solidFill>
                <a:latin typeface="Calibri"/>
                <a:ea typeface="Calibri"/>
                <a:cs typeface="Calibri"/>
                <a:sym typeface="Calibri"/>
              </a:rPr>
              <a:t>Ventilation-perfusion mismatch (</a:t>
            </a:r>
            <a:r>
              <a:rPr lang="en-US" sz="1800" b="1" i="0" u="none" strike="noStrike" cap="none">
                <a:solidFill>
                  <a:srgbClr val="0C5C9C"/>
                </a:solidFill>
                <a:latin typeface="Calibri"/>
                <a:ea typeface="Calibri"/>
                <a:cs typeface="Calibri"/>
                <a:sym typeface="Calibri"/>
              </a:rPr>
              <a:t>wedge-defect</a:t>
            </a:r>
            <a:r>
              <a:rPr lang="en-US" sz="1800" b="1" i="0" u="none" strike="noStrike" cap="none">
                <a:solidFill>
                  <a:schemeClr val="dk1"/>
                </a:solidFill>
                <a:latin typeface="Calibri"/>
                <a:ea typeface="Calibri"/>
                <a:cs typeface="Calibri"/>
                <a:sym typeface="Calibri"/>
              </a:rPr>
              <a:t>)</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8"/>
        <p:cNvGrpSpPr/>
        <p:nvPr/>
      </p:nvGrpSpPr>
      <p:grpSpPr>
        <a:xfrm>
          <a:off x="0" y="0"/>
          <a:ext cx="0" cy="0"/>
          <a:chOff x="0" y="0"/>
          <a:chExt cx="0" cy="0"/>
        </a:xfrm>
      </p:grpSpPr>
      <p:pic>
        <p:nvPicPr>
          <p:cNvPr id="449" name="Google Shape;449;p42" descr="A collage of images of lungs&#10;&#10;Description automatically generated"/>
          <p:cNvPicPr preferRelativeResize="0"/>
          <p:nvPr/>
        </p:nvPicPr>
        <p:blipFill rotWithShape="1">
          <a:blip r:embed="rId3">
            <a:alphaModFix/>
          </a:blip>
          <a:srcRect/>
          <a:stretch/>
        </p:blipFill>
        <p:spPr>
          <a:xfrm>
            <a:off x="228599" y="381000"/>
            <a:ext cx="11734801" cy="60960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p43" descr="A collage of images of smoke&#10;&#10;Description automatically generated"/>
          <p:cNvPicPr preferRelativeResize="0"/>
          <p:nvPr/>
        </p:nvPicPr>
        <p:blipFill rotWithShape="1">
          <a:blip r:embed="rId3">
            <a:alphaModFix/>
          </a:blip>
          <a:srcRect/>
          <a:stretch/>
        </p:blipFill>
        <p:spPr>
          <a:xfrm>
            <a:off x="609600" y="280080"/>
            <a:ext cx="11344759" cy="629784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44" descr="A close-up of a sign&#10;&#10;Description automatically generated"/>
          <p:cNvPicPr preferRelativeResize="0"/>
          <p:nvPr/>
        </p:nvPicPr>
        <p:blipFill rotWithShape="1">
          <a:blip r:embed="rId3">
            <a:alphaModFix/>
          </a:blip>
          <a:srcRect l="17333" r="17779" b="7894"/>
          <a:stretch/>
        </p:blipFill>
        <p:spPr>
          <a:xfrm>
            <a:off x="1219200" y="1219200"/>
            <a:ext cx="4191001" cy="5334001"/>
          </a:xfrm>
          <a:prstGeom prst="rect">
            <a:avLst/>
          </a:prstGeom>
          <a:noFill/>
          <a:ln>
            <a:noFill/>
          </a:ln>
        </p:spPr>
      </p:pic>
      <p:pic>
        <p:nvPicPr>
          <p:cNvPr id="460" name="Google Shape;460;p44" descr="A close-up of a black and white photo&#10;&#10;Description automatically generated"/>
          <p:cNvPicPr preferRelativeResize="0"/>
          <p:nvPr/>
        </p:nvPicPr>
        <p:blipFill rotWithShape="1">
          <a:blip r:embed="rId4">
            <a:alphaModFix/>
          </a:blip>
          <a:srcRect/>
          <a:stretch/>
        </p:blipFill>
        <p:spPr>
          <a:xfrm>
            <a:off x="5791200" y="419100"/>
            <a:ext cx="5730848" cy="6019799"/>
          </a:xfrm>
          <a:prstGeom prst="rect">
            <a:avLst/>
          </a:prstGeom>
          <a:noFill/>
          <a:ln>
            <a:noFill/>
          </a:ln>
          <a:effectLst>
            <a:outerShdw blurRad="292100" dist="139700" dir="2700000" algn="tl" rotWithShape="0">
              <a:srgbClr val="333333">
                <a:alpha val="64705"/>
              </a:srgbClr>
            </a:outerShdw>
          </a:effectLst>
        </p:spPr>
      </p:pic>
      <p:sp>
        <p:nvSpPr>
          <p:cNvPr id="461" name="Google Shape;461;p44"/>
          <p:cNvSpPr/>
          <p:nvPr/>
        </p:nvSpPr>
        <p:spPr>
          <a:xfrm>
            <a:off x="1562099" y="304799"/>
            <a:ext cx="3505201" cy="762000"/>
          </a:xfrm>
          <a:prstGeom prst="ellipse">
            <a:avLst/>
          </a:prstGeom>
          <a:gradFill>
            <a:gsLst>
              <a:gs pos="0">
                <a:srgbClr val="77D7BF"/>
              </a:gs>
              <a:gs pos="50000">
                <a:srgbClr val="69D5BB"/>
              </a:gs>
              <a:gs pos="100000">
                <a:srgbClr val="5BBFA5"/>
              </a:gs>
            </a:gsLst>
            <a:lin ang="27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i="0" u="none" strike="noStrike" cap="none">
                <a:solidFill>
                  <a:schemeClr val="dk1"/>
                </a:solidFill>
                <a:latin typeface="Calibri"/>
                <a:ea typeface="Calibri"/>
                <a:cs typeface="Calibri"/>
                <a:sym typeface="Calibri"/>
              </a:rPr>
              <a:t>Strip sign</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pic>
        <p:nvPicPr>
          <p:cNvPr id="467" name="Google Shape;467;p45" descr="A close-up of a few images of lungs&#10;&#10;Description automatically generated"/>
          <p:cNvPicPr preferRelativeResize="0"/>
          <p:nvPr/>
        </p:nvPicPr>
        <p:blipFill rotWithShape="1">
          <a:blip r:embed="rId3">
            <a:alphaModFix/>
          </a:blip>
          <a:srcRect/>
          <a:stretch/>
        </p:blipFill>
        <p:spPr>
          <a:xfrm>
            <a:off x="1524000" y="1676400"/>
            <a:ext cx="9613279" cy="5011859"/>
          </a:xfrm>
          <a:prstGeom prst="rect">
            <a:avLst/>
          </a:prstGeom>
          <a:noFill/>
          <a:ln>
            <a:noFill/>
          </a:ln>
        </p:spPr>
      </p:pic>
      <p:sp>
        <p:nvSpPr>
          <p:cNvPr id="468" name="Google Shape;468;p45"/>
          <p:cNvSpPr/>
          <p:nvPr/>
        </p:nvSpPr>
        <p:spPr>
          <a:xfrm>
            <a:off x="3962400" y="533400"/>
            <a:ext cx="4267200" cy="914400"/>
          </a:xfrm>
          <a:prstGeom prst="ellipse">
            <a:avLst/>
          </a:prstGeom>
          <a:gradFill>
            <a:gsLst>
              <a:gs pos="0">
                <a:srgbClr val="77D7BF"/>
              </a:gs>
              <a:gs pos="50000">
                <a:srgbClr val="69D5BB"/>
              </a:gs>
              <a:gs pos="100000">
                <a:srgbClr val="5BBFA5"/>
              </a:gs>
            </a:gsLst>
            <a:lin ang="27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3900" b="0" i="0" u="none" strike="noStrike" cap="none">
                <a:solidFill>
                  <a:schemeClr val="dk1"/>
                </a:solidFill>
                <a:latin typeface="Arial"/>
                <a:ea typeface="Arial"/>
                <a:cs typeface="Arial"/>
                <a:sym typeface="Arial"/>
              </a:rPr>
              <a:t>Fissure sign</a:t>
            </a:r>
            <a:endParaRPr sz="5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46"/>
          <p:cNvSpPr txBox="1">
            <a:spLocks noGrp="1"/>
          </p:cNvSpPr>
          <p:nvPr>
            <p:ph type="title"/>
          </p:nvPr>
        </p:nvSpPr>
        <p:spPr>
          <a:xfrm>
            <a:off x="0" y="-583650"/>
            <a:ext cx="10780800" cy="33558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237C66"/>
              </a:buClr>
              <a:buSzPts val="8800"/>
              <a:buFont typeface="Arial"/>
              <a:buNone/>
            </a:pPr>
            <a:r>
              <a:rPr lang="en-US">
                <a:solidFill>
                  <a:srgbClr val="237C66"/>
                </a:solidFill>
                <a:latin typeface="Arial"/>
                <a:ea typeface="Arial"/>
                <a:cs typeface="Arial"/>
                <a:sym typeface="Arial"/>
              </a:rPr>
              <a:t>Bone Scintigraphy</a:t>
            </a:r>
            <a:endParaRPr/>
          </a:p>
        </p:txBody>
      </p:sp>
      <p:sp>
        <p:nvSpPr>
          <p:cNvPr id="474" name="Google Shape;474;p46"/>
          <p:cNvSpPr txBox="1">
            <a:spLocks noGrp="1"/>
          </p:cNvSpPr>
          <p:nvPr>
            <p:ph type="body" idx="1"/>
          </p:nvPr>
        </p:nvSpPr>
        <p:spPr>
          <a:xfrm>
            <a:off x="0" y="2861434"/>
            <a:ext cx="9226200" cy="1645800"/>
          </a:xfrm>
          <a:prstGeom prst="rect">
            <a:avLst/>
          </a:prstGeom>
          <a:noFill/>
          <a:ln>
            <a:noFill/>
          </a:ln>
        </p:spPr>
        <p:txBody>
          <a:bodyPr spcFirstLastPara="1" wrap="square" lIns="91425" tIns="45700" rIns="91425" bIns="45700" anchor="t" anchorCtr="0">
            <a:normAutofit/>
          </a:bodyPr>
          <a:lstStyle/>
          <a:p>
            <a:pPr marL="0" lvl="0" indent="0" algn="l" rtl="0">
              <a:lnSpc>
                <a:spcPct val="85000"/>
              </a:lnSpc>
              <a:spcBef>
                <a:spcPts val="0"/>
              </a:spcBef>
              <a:spcAft>
                <a:spcPts val="0"/>
              </a:spcAft>
              <a:buClr>
                <a:schemeClr val="dk1"/>
              </a:buClr>
              <a:buSzPts val="3200"/>
              <a:buNone/>
            </a:pPr>
            <a:r>
              <a:rPr lang="en-US" baseline="30000">
                <a:latin typeface="Calibri"/>
                <a:ea typeface="Calibri"/>
                <a:cs typeface="Calibri"/>
                <a:sym typeface="Calibri"/>
              </a:rPr>
              <a:t>99m</a:t>
            </a:r>
            <a:r>
              <a:rPr lang="en-US">
                <a:latin typeface="Calibri"/>
                <a:ea typeface="Calibri"/>
                <a:cs typeface="Calibri"/>
                <a:sym typeface="Calibri"/>
              </a:rPr>
              <a:t>Tc-MDP</a:t>
            </a:r>
            <a:endParaRPr/>
          </a:p>
        </p:txBody>
      </p:sp>
      <p:pic>
        <p:nvPicPr>
          <p:cNvPr id="475" name="Google Shape;475;p46" descr="The Human Skeletal System | Live Science"/>
          <p:cNvPicPr preferRelativeResize="0"/>
          <p:nvPr/>
        </p:nvPicPr>
        <p:blipFill rotWithShape="1">
          <a:blip r:embed="rId3">
            <a:alphaModFix/>
          </a:blip>
          <a:srcRect/>
          <a:stretch/>
        </p:blipFill>
        <p:spPr>
          <a:xfrm>
            <a:off x="7282500" y="3210125"/>
            <a:ext cx="3848400" cy="31620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47"/>
          <p:cNvSpPr txBox="1">
            <a:spLocks noGrp="1"/>
          </p:cNvSpPr>
          <p:nvPr>
            <p:ph type="title"/>
          </p:nvPr>
        </p:nvSpPr>
        <p:spPr>
          <a:xfrm>
            <a:off x="626743" y="741679"/>
            <a:ext cx="9629776"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5400"/>
              <a:buFont typeface="Calibri"/>
              <a:buNone/>
            </a:pPr>
            <a:r>
              <a:rPr lang="en-US" b="1">
                <a:solidFill>
                  <a:srgbClr val="C00000"/>
                </a:solidFill>
              </a:rPr>
              <a:t>Basics and Radiopharmaceutical</a:t>
            </a:r>
            <a:br>
              <a:rPr lang="en-US" b="1">
                <a:solidFill>
                  <a:srgbClr val="C00000"/>
                </a:solidFill>
              </a:rPr>
            </a:br>
            <a:endParaRPr/>
          </a:p>
        </p:txBody>
      </p:sp>
      <p:sp>
        <p:nvSpPr>
          <p:cNvPr id="481" name="Google Shape;481;p47"/>
          <p:cNvSpPr txBox="1">
            <a:spLocks noGrp="1"/>
          </p:cNvSpPr>
          <p:nvPr>
            <p:ph type="body" idx="1"/>
          </p:nvPr>
        </p:nvSpPr>
        <p:spPr>
          <a:xfrm>
            <a:off x="657223" y="1993394"/>
            <a:ext cx="7182819" cy="4102607"/>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a:t>Bone scan used for cancer with</a:t>
            </a:r>
            <a:r>
              <a:rPr lang="en-US">
                <a:solidFill>
                  <a:srgbClr val="DD7E6B"/>
                </a:solidFill>
              </a:rPr>
              <a:t> osteosclerotic </a:t>
            </a:r>
            <a:r>
              <a:rPr lang="en-US"/>
              <a:t>metastases.</a:t>
            </a:r>
            <a:endParaRPr/>
          </a:p>
          <a:p>
            <a:pPr marL="91440" lvl="0" indent="0" algn="l" rtl="0">
              <a:lnSpc>
                <a:spcPct val="85000"/>
              </a:lnSpc>
              <a:spcBef>
                <a:spcPts val="1300"/>
              </a:spcBef>
              <a:spcAft>
                <a:spcPts val="0"/>
              </a:spcAft>
              <a:buClr>
                <a:srgbClr val="262626"/>
              </a:buClr>
              <a:buSzPts val="2400"/>
              <a:buNone/>
            </a:pPr>
            <a:endParaRPr/>
          </a:p>
          <a:p>
            <a:pPr marL="347472" lvl="1" indent="-342900" algn="l" rtl="0">
              <a:lnSpc>
                <a:spcPct val="85000"/>
              </a:lnSpc>
              <a:spcBef>
                <a:spcPts val="600"/>
              </a:spcBef>
              <a:spcAft>
                <a:spcPts val="0"/>
              </a:spcAft>
              <a:buClr>
                <a:srgbClr val="262626"/>
              </a:buClr>
              <a:buSzPts val="2400"/>
              <a:buFont typeface="Noto Sans Symbols"/>
              <a:buChar char="❖"/>
            </a:pPr>
            <a:r>
              <a:rPr lang="en-US" baseline="30000"/>
              <a:t>99m</a:t>
            </a:r>
            <a:r>
              <a:rPr lang="en-US"/>
              <a:t>Tc Methylene Diphosphonate (MDP)</a:t>
            </a:r>
            <a:endParaRPr/>
          </a:p>
          <a:p>
            <a:pPr marL="347472" lvl="1" indent="-190500" algn="l" rtl="0">
              <a:lnSpc>
                <a:spcPct val="85000"/>
              </a:lnSpc>
              <a:spcBef>
                <a:spcPts val="600"/>
              </a:spcBef>
              <a:spcAft>
                <a:spcPts val="0"/>
              </a:spcAft>
              <a:buClr>
                <a:srgbClr val="262626"/>
              </a:buClr>
              <a:buSzPts val="2400"/>
              <a:buFont typeface="Noto Sans Symbols"/>
              <a:buNone/>
            </a:pPr>
            <a:endParaRPr/>
          </a:p>
          <a:p>
            <a:pPr marL="91440" lvl="0" indent="-152400" algn="l" rtl="0">
              <a:lnSpc>
                <a:spcPct val="85000"/>
              </a:lnSpc>
              <a:spcBef>
                <a:spcPts val="1300"/>
              </a:spcBef>
              <a:spcAft>
                <a:spcPts val="0"/>
              </a:spcAft>
              <a:buClr>
                <a:srgbClr val="262626"/>
              </a:buClr>
              <a:buSzPts val="2400"/>
              <a:buFont typeface="Noto Sans Symbols"/>
              <a:buChar char="❖"/>
            </a:pPr>
            <a:r>
              <a:rPr lang="en-US"/>
              <a:t>Which tumors do we get bone scans for?</a:t>
            </a:r>
            <a:endParaRPr/>
          </a:p>
          <a:p>
            <a:pPr marL="4572" lvl="1" indent="0" algn="l" rtl="0">
              <a:lnSpc>
                <a:spcPct val="85000"/>
              </a:lnSpc>
              <a:spcBef>
                <a:spcPts val="600"/>
              </a:spcBef>
              <a:spcAft>
                <a:spcPts val="0"/>
              </a:spcAft>
              <a:buClr>
                <a:srgbClr val="262626"/>
              </a:buClr>
              <a:buSzPts val="2400"/>
              <a:buNone/>
            </a:pPr>
            <a:r>
              <a:rPr lang="en-US"/>
              <a:t>Mostly Breast and prostate cancer, while most other cancers use </a:t>
            </a:r>
            <a:r>
              <a:rPr lang="en-US">
                <a:solidFill>
                  <a:srgbClr val="0070C0"/>
                </a:solidFill>
              </a:rPr>
              <a:t>PET</a:t>
            </a:r>
            <a:r>
              <a:rPr lang="en-US"/>
              <a:t> scan</a:t>
            </a:r>
            <a:endParaRPr/>
          </a:p>
        </p:txBody>
      </p:sp>
      <p:pic>
        <p:nvPicPr>
          <p:cNvPr id="482" name="Google Shape;482;p47" descr="Nuclear Med Tech Stickers for Sale | Redbubble"/>
          <p:cNvPicPr preferRelativeResize="0"/>
          <p:nvPr/>
        </p:nvPicPr>
        <p:blipFill rotWithShape="1">
          <a:blip r:embed="rId3">
            <a:alphaModFix/>
          </a:blip>
          <a:srcRect/>
          <a:stretch/>
        </p:blipFill>
        <p:spPr>
          <a:xfrm>
            <a:off x="7809562" y="1752600"/>
            <a:ext cx="3962400" cy="3962400"/>
          </a:xfrm>
          <a:prstGeom prst="ellipse">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7"/>
        <p:cNvGrpSpPr/>
        <p:nvPr/>
      </p:nvGrpSpPr>
      <p:grpSpPr>
        <a:xfrm>
          <a:off x="0" y="0"/>
          <a:ext cx="0" cy="0"/>
          <a:chOff x="0" y="0"/>
          <a:chExt cx="0" cy="0"/>
        </a:xfrm>
      </p:grpSpPr>
      <p:sp>
        <p:nvSpPr>
          <p:cNvPr id="488" name="Google Shape;488;p48"/>
          <p:cNvSpPr txBox="1">
            <a:spLocks noGrp="1"/>
          </p:cNvSpPr>
          <p:nvPr>
            <p:ph type="title"/>
          </p:nvPr>
        </p:nvSpPr>
        <p:spPr>
          <a:xfrm>
            <a:off x="6248400" y="1412116"/>
            <a:ext cx="4499130" cy="4033767"/>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85000"/>
              </a:lnSpc>
              <a:spcBef>
                <a:spcPts val="0"/>
              </a:spcBef>
              <a:spcAft>
                <a:spcPts val="0"/>
              </a:spcAft>
              <a:buClr>
                <a:schemeClr val="accent1"/>
              </a:buClr>
              <a:buSzPct val="100000"/>
              <a:buFont typeface="Calibri"/>
              <a:buNone/>
            </a:pPr>
            <a:r>
              <a:rPr lang="en-US" sz="4500"/>
              <a:t>71-year-old male recently diagnosed with </a:t>
            </a:r>
            <a:r>
              <a:rPr lang="en-US" sz="4500" b="1"/>
              <a:t>prostate cancer </a:t>
            </a:r>
            <a:r>
              <a:rPr lang="en-US" sz="4500"/>
              <a:t>was referred to nuclear medicine to rule out bony metastases</a:t>
            </a:r>
            <a:endParaRPr/>
          </a:p>
        </p:txBody>
      </p:sp>
      <p:pic>
        <p:nvPicPr>
          <p:cNvPr id="489" name="Google Shape;489;p48" descr="A picture containing text&#10;&#10;Description automatically generated"/>
          <p:cNvPicPr preferRelativeResize="0"/>
          <p:nvPr/>
        </p:nvPicPr>
        <p:blipFill rotWithShape="1">
          <a:blip r:embed="rId3">
            <a:alphaModFix/>
          </a:blip>
          <a:srcRect b="6142"/>
          <a:stretch/>
        </p:blipFill>
        <p:spPr>
          <a:xfrm>
            <a:off x="533400" y="150243"/>
            <a:ext cx="5715000" cy="655751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4"/>
        <p:cNvGrpSpPr/>
        <p:nvPr/>
      </p:nvGrpSpPr>
      <p:grpSpPr>
        <a:xfrm>
          <a:off x="0" y="0"/>
          <a:ext cx="0" cy="0"/>
          <a:chOff x="0" y="0"/>
          <a:chExt cx="0" cy="0"/>
        </a:xfrm>
      </p:grpSpPr>
      <p:pic>
        <p:nvPicPr>
          <p:cNvPr id="495" name="Google Shape;495;p49" descr="A picture containing row, group&#10;&#10;Description automatically generated"/>
          <p:cNvPicPr preferRelativeResize="0"/>
          <p:nvPr/>
        </p:nvPicPr>
        <p:blipFill rotWithShape="1">
          <a:blip r:embed="rId3">
            <a:alphaModFix/>
          </a:blip>
          <a:srcRect r="53727"/>
          <a:stretch/>
        </p:blipFill>
        <p:spPr>
          <a:xfrm>
            <a:off x="457200" y="152400"/>
            <a:ext cx="6172200" cy="6268720"/>
          </a:xfrm>
          <a:prstGeom prst="rect">
            <a:avLst/>
          </a:prstGeom>
          <a:noFill/>
          <a:ln>
            <a:noFill/>
          </a:ln>
        </p:spPr>
      </p:pic>
      <p:sp>
        <p:nvSpPr>
          <p:cNvPr id="496" name="Google Shape;496;p49"/>
          <p:cNvSpPr txBox="1"/>
          <p:nvPr/>
        </p:nvSpPr>
        <p:spPr>
          <a:xfrm>
            <a:off x="6629400" y="1524000"/>
            <a:ext cx="5410200" cy="3810000"/>
          </a:xfrm>
          <a:prstGeom prst="rect">
            <a:avLst/>
          </a:prstGeom>
          <a:noFill/>
          <a:ln>
            <a:noFill/>
          </a:ln>
        </p:spPr>
        <p:txBody>
          <a:bodyPr spcFirstLastPara="1" wrap="square" lIns="91425" tIns="45700" rIns="91425" bIns="45700" anchor="b" anchorCtr="0">
            <a:normAutofit fontScale="97500"/>
          </a:bodyPr>
          <a:lstStyle/>
          <a:p>
            <a:pPr marL="0" marR="0" lvl="0" indent="0" algn="ctr" rtl="0">
              <a:lnSpc>
                <a:spcPct val="90000"/>
              </a:lnSpc>
              <a:spcBef>
                <a:spcPts val="0"/>
              </a:spcBef>
              <a:spcAft>
                <a:spcPts val="0"/>
              </a:spcAft>
              <a:buClr>
                <a:schemeClr val="accent1"/>
              </a:buClr>
              <a:buSzPct val="100000"/>
              <a:buFont typeface="Calibri"/>
              <a:buNone/>
            </a:pPr>
            <a:r>
              <a:rPr lang="en-US" sz="4500" b="0" i="0" u="none" strike="noStrike" cap="none">
                <a:solidFill>
                  <a:schemeClr val="accent1"/>
                </a:solidFill>
                <a:latin typeface="Calibri"/>
                <a:ea typeface="Calibri"/>
                <a:cs typeface="Calibri"/>
                <a:sym typeface="Calibri"/>
              </a:rPr>
              <a:t>68-year-old male recently diagnosed with </a:t>
            </a:r>
            <a:r>
              <a:rPr lang="en-US" sz="4500" b="1" i="0" u="none" strike="noStrike" cap="none">
                <a:solidFill>
                  <a:schemeClr val="accent1"/>
                </a:solidFill>
                <a:latin typeface="Calibri"/>
                <a:ea typeface="Calibri"/>
                <a:cs typeface="Calibri"/>
                <a:sym typeface="Calibri"/>
              </a:rPr>
              <a:t>prostate cancer </a:t>
            </a:r>
            <a:r>
              <a:rPr lang="en-US" sz="4500" b="0" i="0" u="none" strike="noStrike" cap="none">
                <a:solidFill>
                  <a:schemeClr val="accent1"/>
                </a:solidFill>
                <a:latin typeface="Calibri"/>
                <a:ea typeface="Calibri"/>
                <a:cs typeface="Calibri"/>
                <a:sym typeface="Calibri"/>
              </a:rPr>
              <a:t>was referred to nuclear medicine to rule out bony metastases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pic>
        <p:nvPicPr>
          <p:cNvPr id="502" name="Google Shape;502;p50" descr="A close-up of a ct scan&#10;&#10;Description automatically generated"/>
          <p:cNvPicPr preferRelativeResize="0"/>
          <p:nvPr/>
        </p:nvPicPr>
        <p:blipFill rotWithShape="1">
          <a:blip r:embed="rId3">
            <a:alphaModFix/>
          </a:blip>
          <a:srcRect r="79060"/>
          <a:stretch/>
        </p:blipFill>
        <p:spPr>
          <a:xfrm>
            <a:off x="2514600" y="914400"/>
            <a:ext cx="2988961" cy="5704840"/>
          </a:xfrm>
          <a:prstGeom prst="rect">
            <a:avLst/>
          </a:prstGeom>
          <a:noFill/>
          <a:ln>
            <a:noFill/>
          </a:ln>
        </p:spPr>
      </p:pic>
      <p:pic>
        <p:nvPicPr>
          <p:cNvPr id="503" name="Google Shape;503;p50" descr="A close-up of a ct scan&#10;&#10;Description automatically generated"/>
          <p:cNvPicPr preferRelativeResize="0"/>
          <p:nvPr/>
        </p:nvPicPr>
        <p:blipFill rotWithShape="1">
          <a:blip r:embed="rId3">
            <a:alphaModFix/>
          </a:blip>
          <a:srcRect l="74909"/>
          <a:stretch/>
        </p:blipFill>
        <p:spPr>
          <a:xfrm>
            <a:off x="5669879" y="712762"/>
            <a:ext cx="3307796" cy="5936958"/>
          </a:xfrm>
          <a:prstGeom prst="rect">
            <a:avLst/>
          </a:prstGeom>
          <a:noFill/>
          <a:ln>
            <a:noFill/>
          </a:ln>
        </p:spPr>
      </p:pic>
      <p:sp>
        <p:nvSpPr>
          <p:cNvPr id="504" name="Google Shape;504;p50"/>
          <p:cNvSpPr/>
          <p:nvPr/>
        </p:nvSpPr>
        <p:spPr>
          <a:xfrm>
            <a:off x="145142" y="152400"/>
            <a:ext cx="2445657" cy="914400"/>
          </a:xfrm>
          <a:prstGeom prst="ellipse">
            <a:avLst/>
          </a:prstGeom>
          <a:gradFill>
            <a:gsLst>
              <a:gs pos="0">
                <a:srgbClr val="C4ECE0"/>
              </a:gs>
              <a:gs pos="50000">
                <a:srgbClr val="ADE4D6"/>
              </a:gs>
              <a:gs pos="100000">
                <a:srgbClr val="9FE2CF"/>
              </a:gs>
            </a:gsLst>
            <a:lin ang="2700000" scaled="0"/>
          </a:grad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baseline="30000">
                <a:solidFill>
                  <a:schemeClr val="dk1"/>
                </a:solidFill>
                <a:latin typeface="Calibri"/>
                <a:ea typeface="Calibri"/>
                <a:cs typeface="Calibri"/>
                <a:sym typeface="Calibri"/>
              </a:rPr>
              <a:t>18</a:t>
            </a:r>
            <a:r>
              <a:rPr lang="en-US" sz="1800" b="1" i="0" u="none" strike="noStrike" cap="none">
                <a:solidFill>
                  <a:schemeClr val="dk1"/>
                </a:solidFill>
                <a:latin typeface="Calibri"/>
                <a:ea typeface="Calibri"/>
                <a:cs typeface="Calibri"/>
                <a:sym typeface="Calibri"/>
              </a:rPr>
              <a:t>F-FDG PET/CT</a:t>
            </a:r>
            <a:endParaRPr/>
          </a:p>
        </p:txBody>
      </p:sp>
      <p:sp>
        <p:nvSpPr>
          <p:cNvPr id="505" name="Google Shape;505;p50"/>
          <p:cNvSpPr/>
          <p:nvPr/>
        </p:nvSpPr>
        <p:spPr>
          <a:xfrm>
            <a:off x="8977675" y="381000"/>
            <a:ext cx="2757715" cy="914400"/>
          </a:xfrm>
          <a:prstGeom prst="ellipse">
            <a:avLst/>
          </a:prstGeom>
          <a:gradFill>
            <a:gsLst>
              <a:gs pos="0">
                <a:srgbClr val="C4ECE0"/>
              </a:gs>
              <a:gs pos="50000">
                <a:srgbClr val="ADE4D6"/>
              </a:gs>
              <a:gs pos="100000">
                <a:srgbClr val="9FE2CF"/>
              </a:gs>
            </a:gsLst>
            <a:lin ang="2700000" scaled="0"/>
          </a:grad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dk1"/>
                </a:solidFill>
                <a:latin typeface="Calibri"/>
                <a:ea typeface="Calibri"/>
                <a:cs typeface="Calibri"/>
                <a:sym typeface="Calibri"/>
              </a:rPr>
              <a:t>Bone Scan</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511" name="Google Shape;511;p51" descr="Graphical user interface&#10;&#10;Description automatically generated"/>
          <p:cNvPicPr preferRelativeResize="0"/>
          <p:nvPr/>
        </p:nvPicPr>
        <p:blipFill rotWithShape="1">
          <a:blip r:embed="rId3">
            <a:alphaModFix/>
          </a:blip>
          <a:srcRect l="7525" t="7778" r="32268" b="3333"/>
          <a:stretch/>
        </p:blipFill>
        <p:spPr>
          <a:xfrm>
            <a:off x="532371" y="307945"/>
            <a:ext cx="7117687" cy="6242109"/>
          </a:xfrm>
          <a:prstGeom prst="rect">
            <a:avLst/>
          </a:prstGeom>
          <a:noFill/>
          <a:ln>
            <a:noFill/>
          </a:ln>
        </p:spPr>
      </p:pic>
      <p:sp>
        <p:nvSpPr>
          <p:cNvPr id="512" name="Google Shape;512;p51"/>
          <p:cNvSpPr txBox="1"/>
          <p:nvPr/>
        </p:nvSpPr>
        <p:spPr>
          <a:xfrm>
            <a:off x="7650058" y="1181100"/>
            <a:ext cx="4266171" cy="4495800"/>
          </a:xfrm>
          <a:prstGeom prst="rect">
            <a:avLst/>
          </a:prstGeom>
          <a:noFill/>
          <a:ln>
            <a:noFill/>
          </a:ln>
        </p:spPr>
        <p:txBody>
          <a:bodyPr spcFirstLastPara="1" wrap="square" lIns="91425" tIns="45700" rIns="91425" bIns="45700" anchor="b" anchorCtr="0">
            <a:normAutofit fontScale="97500"/>
          </a:bodyPr>
          <a:lstStyle/>
          <a:p>
            <a:pPr marL="0" marR="0" lvl="0" indent="0" algn="ctr" rtl="0">
              <a:lnSpc>
                <a:spcPct val="90000"/>
              </a:lnSpc>
              <a:spcBef>
                <a:spcPts val="0"/>
              </a:spcBef>
              <a:spcAft>
                <a:spcPts val="0"/>
              </a:spcAft>
              <a:buClr>
                <a:schemeClr val="accent1"/>
              </a:buClr>
              <a:buSzPct val="100000"/>
              <a:buFont typeface="Calibri"/>
              <a:buNone/>
            </a:pPr>
            <a:r>
              <a:rPr lang="en-US" sz="4500" b="0" i="0" u="none" strike="noStrike" cap="none">
                <a:solidFill>
                  <a:schemeClr val="accent1"/>
                </a:solidFill>
                <a:latin typeface="Calibri"/>
                <a:ea typeface="Calibri"/>
                <a:cs typeface="Calibri"/>
                <a:sym typeface="Calibri"/>
              </a:rPr>
              <a:t>41-year-old female was referred to nuclear medicine to evaluate </a:t>
            </a:r>
            <a:r>
              <a:rPr lang="en-US" sz="4500" b="1" i="0" u="none" strike="noStrike" cap="none">
                <a:solidFill>
                  <a:schemeClr val="accent1"/>
                </a:solidFill>
                <a:latin typeface="Calibri"/>
                <a:ea typeface="Calibri"/>
                <a:cs typeface="Calibri"/>
                <a:sym typeface="Calibri"/>
              </a:rPr>
              <a:t>bilateral joint pain </a:t>
            </a:r>
            <a:r>
              <a:rPr lang="en-US" sz="4500" b="0" i="0" u="none" strike="noStrike" cap="none">
                <a:solidFill>
                  <a:schemeClr val="accent1"/>
                </a:solidFill>
                <a:latin typeface="Calibri"/>
                <a:ea typeface="Calibri"/>
                <a:cs typeface="Calibri"/>
                <a:sym typeface="Calibri"/>
              </a:rPr>
              <a:t>and </a:t>
            </a:r>
            <a:r>
              <a:rPr lang="en-US" sz="4500" b="1" i="0" u="none" strike="noStrike" cap="none">
                <a:solidFill>
                  <a:schemeClr val="accent1"/>
                </a:solidFill>
                <a:latin typeface="Calibri"/>
                <a:ea typeface="Calibri"/>
                <a:cs typeface="Calibri"/>
                <a:sym typeface="Calibri"/>
              </a:rPr>
              <a:t>morning stiffness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7"/>
        <p:cNvGrpSpPr/>
        <p:nvPr/>
      </p:nvGrpSpPr>
      <p:grpSpPr>
        <a:xfrm>
          <a:off x="0" y="0"/>
          <a:ext cx="0" cy="0"/>
          <a:chOff x="0" y="0"/>
          <a:chExt cx="0" cy="0"/>
        </a:xfrm>
      </p:grpSpPr>
      <p:pic>
        <p:nvPicPr>
          <p:cNvPr id="518" name="Google Shape;518;p52" descr="A picture containing text&#10;&#10;Description automatically generated"/>
          <p:cNvPicPr preferRelativeResize="0"/>
          <p:nvPr/>
        </p:nvPicPr>
        <p:blipFill rotWithShape="1">
          <a:blip r:embed="rId3">
            <a:alphaModFix/>
          </a:blip>
          <a:srcRect/>
          <a:stretch/>
        </p:blipFill>
        <p:spPr>
          <a:xfrm>
            <a:off x="442783" y="1524000"/>
            <a:ext cx="11306433" cy="4800600"/>
          </a:xfrm>
          <a:prstGeom prst="rect">
            <a:avLst/>
          </a:prstGeom>
          <a:noFill/>
          <a:ln>
            <a:noFill/>
          </a:ln>
        </p:spPr>
      </p:pic>
      <p:sp>
        <p:nvSpPr>
          <p:cNvPr id="519" name="Google Shape;519;p52"/>
          <p:cNvSpPr txBox="1"/>
          <p:nvPr/>
        </p:nvSpPr>
        <p:spPr>
          <a:xfrm>
            <a:off x="-30481" y="304800"/>
            <a:ext cx="12192001" cy="761999"/>
          </a:xfrm>
          <a:prstGeom prst="rect">
            <a:avLst/>
          </a:prstGeom>
          <a:noFill/>
          <a:ln>
            <a:noFill/>
          </a:ln>
        </p:spPr>
        <p:txBody>
          <a:bodyPr spcFirstLastPara="1" wrap="square" lIns="91425" tIns="45700" rIns="91425" bIns="45700" anchor="b" anchorCtr="0">
            <a:normAutofit fontScale="82500" lnSpcReduction="10000"/>
          </a:bodyPr>
          <a:lstStyle/>
          <a:p>
            <a:pPr marL="0" marR="0" lvl="0" indent="0" algn="ctr" rtl="0">
              <a:lnSpc>
                <a:spcPct val="90000"/>
              </a:lnSpc>
              <a:spcBef>
                <a:spcPts val="0"/>
              </a:spcBef>
              <a:spcAft>
                <a:spcPts val="0"/>
              </a:spcAft>
              <a:buClr>
                <a:schemeClr val="accent1"/>
              </a:buClr>
              <a:buSzPct val="100000"/>
              <a:buFont typeface="Calibri"/>
              <a:buNone/>
            </a:pPr>
            <a:r>
              <a:rPr lang="en-US" sz="4500" b="1" i="0" u="none" strike="noStrike" cap="none">
                <a:solidFill>
                  <a:schemeClr val="accent1"/>
                </a:solidFill>
                <a:latin typeface="Calibri"/>
                <a:ea typeface="Calibri"/>
                <a:cs typeface="Calibri"/>
                <a:sym typeface="Calibri"/>
              </a:rPr>
              <a:t>79-year-old female with back pain and vertebral loss of height on CT</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53"/>
          <p:cNvSpPr txBox="1"/>
          <p:nvPr/>
        </p:nvSpPr>
        <p:spPr>
          <a:xfrm>
            <a:off x="6096000" y="1163259"/>
            <a:ext cx="5791200" cy="4531482"/>
          </a:xfrm>
          <a:prstGeom prst="rect">
            <a:avLst/>
          </a:prstGeom>
          <a:noFill/>
          <a:ln>
            <a:noFill/>
          </a:ln>
        </p:spPr>
        <p:txBody>
          <a:bodyPr spcFirstLastPara="1" wrap="square" lIns="91425" tIns="45700" rIns="91425" bIns="45700" anchor="b" anchorCtr="0">
            <a:normAutofit fontScale="97500"/>
          </a:bodyPr>
          <a:lstStyle/>
          <a:p>
            <a:pPr marL="0" marR="0" lvl="0" indent="0" algn="ctr" rtl="0">
              <a:lnSpc>
                <a:spcPct val="90000"/>
              </a:lnSpc>
              <a:spcBef>
                <a:spcPts val="0"/>
              </a:spcBef>
              <a:spcAft>
                <a:spcPts val="0"/>
              </a:spcAft>
              <a:buClr>
                <a:schemeClr val="accent1"/>
              </a:buClr>
              <a:buSzPct val="100000"/>
              <a:buFont typeface="Calibri"/>
              <a:buNone/>
            </a:pPr>
            <a:r>
              <a:rPr lang="en-US" sz="4500" b="0" i="0" u="none" strike="noStrike" cap="none">
                <a:solidFill>
                  <a:schemeClr val="accent1"/>
                </a:solidFill>
                <a:latin typeface="Calibri"/>
                <a:ea typeface="Calibri"/>
                <a:cs typeface="Calibri"/>
                <a:sym typeface="Calibri"/>
              </a:rPr>
              <a:t>26-year-old female who recently started having to </a:t>
            </a:r>
            <a:r>
              <a:rPr lang="en-US" sz="4500" b="1" i="0" u="none" strike="noStrike" cap="none">
                <a:solidFill>
                  <a:schemeClr val="accent1"/>
                </a:solidFill>
                <a:latin typeface="Calibri"/>
                <a:ea typeface="Calibri"/>
                <a:cs typeface="Calibri"/>
                <a:sym typeface="Calibri"/>
              </a:rPr>
              <a:t>walk 15 km </a:t>
            </a:r>
            <a:r>
              <a:rPr lang="en-US" sz="4500" b="0" i="0" u="none" strike="noStrike" cap="none">
                <a:solidFill>
                  <a:schemeClr val="accent1"/>
                </a:solidFill>
                <a:latin typeface="Calibri"/>
                <a:ea typeface="Calibri"/>
                <a:cs typeface="Calibri"/>
                <a:sym typeface="Calibri"/>
              </a:rPr>
              <a:t>twice a day to get to and from work is now complaining from </a:t>
            </a:r>
            <a:r>
              <a:rPr lang="en-US" sz="4500" b="1" i="0" u="none" strike="noStrike" cap="none">
                <a:solidFill>
                  <a:schemeClr val="accent1"/>
                </a:solidFill>
                <a:latin typeface="Calibri"/>
                <a:ea typeface="Calibri"/>
                <a:cs typeface="Calibri"/>
                <a:sym typeface="Calibri"/>
              </a:rPr>
              <a:t>shin pain </a:t>
            </a:r>
            <a:r>
              <a:rPr lang="en-US" sz="4500" b="0" i="0" u="none" strike="noStrike" cap="none">
                <a:solidFill>
                  <a:schemeClr val="accent1"/>
                </a:solidFill>
                <a:latin typeface="Calibri"/>
                <a:ea typeface="Calibri"/>
                <a:cs typeface="Calibri"/>
                <a:sym typeface="Calibri"/>
              </a:rPr>
              <a:t>not responding to analgesia.</a:t>
            </a:r>
            <a:endParaRPr/>
          </a:p>
        </p:txBody>
      </p:sp>
      <p:pic>
        <p:nvPicPr>
          <p:cNvPr id="526" name="Google Shape;526;p53" descr="Aspetar Sports Medicine Journal - The role of imaging in tibia stress injury"/>
          <p:cNvPicPr preferRelativeResize="0"/>
          <p:nvPr/>
        </p:nvPicPr>
        <p:blipFill rotWithShape="1">
          <a:blip r:embed="rId3">
            <a:alphaModFix/>
          </a:blip>
          <a:srcRect/>
          <a:stretch/>
        </p:blipFill>
        <p:spPr>
          <a:xfrm>
            <a:off x="762000" y="316220"/>
            <a:ext cx="5181600" cy="622555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54"/>
          <p:cNvSpPr txBox="1">
            <a:spLocks noGrp="1"/>
          </p:cNvSpPr>
          <p:nvPr>
            <p:ph type="title"/>
          </p:nvPr>
        </p:nvSpPr>
        <p:spPr>
          <a:xfrm>
            <a:off x="705600" y="-291825"/>
            <a:ext cx="10780800" cy="33558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237C66"/>
              </a:buClr>
              <a:buSzPts val="8800"/>
              <a:buFont typeface="Arial"/>
              <a:buNone/>
            </a:pPr>
            <a:r>
              <a:rPr lang="en-US">
                <a:solidFill>
                  <a:srgbClr val="237C66"/>
                </a:solidFill>
                <a:latin typeface="Arial"/>
                <a:ea typeface="Arial"/>
                <a:cs typeface="Arial"/>
                <a:sym typeface="Arial"/>
              </a:rPr>
              <a:t>Renal Scans</a:t>
            </a:r>
            <a:endParaRPr/>
          </a:p>
        </p:txBody>
      </p:sp>
      <p:sp>
        <p:nvSpPr>
          <p:cNvPr id="532" name="Google Shape;532;p54"/>
          <p:cNvSpPr txBox="1">
            <a:spLocks noGrp="1"/>
          </p:cNvSpPr>
          <p:nvPr>
            <p:ph type="body" idx="1"/>
          </p:nvPr>
        </p:nvSpPr>
        <p:spPr>
          <a:xfrm>
            <a:off x="667512" y="4204209"/>
            <a:ext cx="9226296" cy="1645920"/>
          </a:xfrm>
          <a:prstGeom prst="rect">
            <a:avLst/>
          </a:prstGeom>
          <a:noFill/>
          <a:ln>
            <a:noFill/>
          </a:ln>
        </p:spPr>
        <p:txBody>
          <a:bodyPr spcFirstLastPara="1" wrap="square" lIns="91425" tIns="45700" rIns="91425" bIns="45700" anchor="t" anchorCtr="0">
            <a:normAutofit/>
          </a:bodyPr>
          <a:lstStyle/>
          <a:p>
            <a:pPr marL="0" lvl="0" indent="0" algn="l" rtl="0">
              <a:lnSpc>
                <a:spcPct val="85000"/>
              </a:lnSpc>
              <a:spcBef>
                <a:spcPts val="0"/>
              </a:spcBef>
              <a:spcAft>
                <a:spcPts val="0"/>
              </a:spcAft>
              <a:buClr>
                <a:schemeClr val="dk1"/>
              </a:buClr>
              <a:buSzPts val="3200"/>
              <a:buNone/>
            </a:pPr>
            <a:endParaRPr/>
          </a:p>
        </p:txBody>
      </p:sp>
      <p:pic>
        <p:nvPicPr>
          <p:cNvPr id="533" name="Google Shape;533;p54" descr="Zygote::3D Male Urinary System | Medically Accurate | Human | Anatomy"/>
          <p:cNvPicPr preferRelativeResize="0"/>
          <p:nvPr/>
        </p:nvPicPr>
        <p:blipFill rotWithShape="1">
          <a:blip r:embed="rId3">
            <a:alphaModFix/>
          </a:blip>
          <a:srcRect/>
          <a:stretch/>
        </p:blipFill>
        <p:spPr>
          <a:xfrm>
            <a:off x="7834400" y="1094126"/>
            <a:ext cx="3319200" cy="38454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55"/>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Diuretic Renography</a:t>
            </a:r>
            <a:endParaRPr/>
          </a:p>
        </p:txBody>
      </p:sp>
      <p:sp>
        <p:nvSpPr>
          <p:cNvPr id="539" name="Google Shape;539;p55"/>
          <p:cNvSpPr txBox="1">
            <a:spLocks noGrp="1"/>
          </p:cNvSpPr>
          <p:nvPr>
            <p:ph type="body" idx="1"/>
          </p:nvPr>
        </p:nvSpPr>
        <p:spPr>
          <a:xfrm>
            <a:off x="533400" y="2157731"/>
            <a:ext cx="10753725" cy="3766185"/>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Radiopharmaceuticals (dynamic)</a:t>
            </a:r>
            <a:endParaRPr/>
          </a:p>
          <a:p>
            <a:pPr marL="347472" lvl="1" indent="-342900" algn="l" rtl="0">
              <a:lnSpc>
                <a:spcPct val="85000"/>
              </a:lnSpc>
              <a:spcBef>
                <a:spcPts val="600"/>
              </a:spcBef>
              <a:spcAft>
                <a:spcPts val="0"/>
              </a:spcAft>
              <a:buClr>
                <a:srgbClr val="262626"/>
              </a:buClr>
              <a:buSzPts val="2400"/>
              <a:buChar char=" "/>
            </a:pPr>
            <a:r>
              <a:rPr lang="en-US" baseline="30000"/>
              <a:t>99m</a:t>
            </a:r>
            <a:r>
              <a:rPr lang="en-US"/>
              <a:t>Tc MAG3</a:t>
            </a:r>
            <a:endParaRPr/>
          </a:p>
          <a:p>
            <a:pPr marL="347472" lvl="1" indent="-342900" algn="l" rtl="0">
              <a:lnSpc>
                <a:spcPct val="85000"/>
              </a:lnSpc>
              <a:spcBef>
                <a:spcPts val="600"/>
              </a:spcBef>
              <a:spcAft>
                <a:spcPts val="0"/>
              </a:spcAft>
              <a:buClr>
                <a:srgbClr val="262626"/>
              </a:buClr>
              <a:buSzPts val="2400"/>
              <a:buChar char=" "/>
            </a:pPr>
            <a:r>
              <a:rPr lang="en-US" baseline="30000"/>
              <a:t>99m</a:t>
            </a:r>
            <a:r>
              <a:rPr lang="en-US"/>
              <a:t>Tc DTPA</a:t>
            </a:r>
            <a:endParaRPr/>
          </a:p>
          <a:p>
            <a:pPr marL="91440" lvl="0" indent="-152400" algn="l" rtl="0">
              <a:lnSpc>
                <a:spcPct val="85000"/>
              </a:lnSpc>
              <a:spcBef>
                <a:spcPts val="1300"/>
              </a:spcBef>
              <a:spcAft>
                <a:spcPts val="0"/>
              </a:spcAft>
              <a:buClr>
                <a:srgbClr val="262626"/>
              </a:buClr>
              <a:buSzPts val="2400"/>
              <a:buFont typeface="Noto Sans Symbols"/>
              <a:buChar char="❖"/>
            </a:pPr>
            <a:r>
              <a:rPr lang="en-US" b="1"/>
              <a:t>Pharmacologic protocols</a:t>
            </a:r>
            <a:r>
              <a:rPr lang="en-US"/>
              <a:t>: diuretics (e.g. furosemide)</a:t>
            </a:r>
            <a:endParaRPr/>
          </a:p>
          <a:p>
            <a:pPr marL="91440" lvl="0" indent="-152400" algn="l" rtl="0">
              <a:lnSpc>
                <a:spcPct val="85000"/>
              </a:lnSpc>
              <a:spcBef>
                <a:spcPts val="1300"/>
              </a:spcBef>
              <a:spcAft>
                <a:spcPts val="0"/>
              </a:spcAft>
              <a:buClr>
                <a:srgbClr val="262626"/>
              </a:buClr>
              <a:buSzPts val="2400"/>
              <a:buFont typeface="Noto Sans Symbols"/>
              <a:buChar char="❖"/>
            </a:pPr>
            <a:r>
              <a:rPr lang="en-US" b="1"/>
              <a:t>Indications</a:t>
            </a:r>
            <a:endParaRPr/>
          </a:p>
          <a:p>
            <a:pPr marL="91440" lvl="0" indent="-152400" algn="l" rtl="0">
              <a:lnSpc>
                <a:spcPct val="85000"/>
              </a:lnSpc>
              <a:spcBef>
                <a:spcPts val="1300"/>
              </a:spcBef>
              <a:spcAft>
                <a:spcPts val="0"/>
              </a:spcAft>
              <a:buClr>
                <a:srgbClr val="262626"/>
              </a:buClr>
              <a:buSzPts val="2400"/>
              <a:buChar char=" "/>
            </a:pPr>
            <a:r>
              <a:rPr lang="en-US"/>
              <a:t>Obstructive vs nonobstructive hydronephrosis </a:t>
            </a:r>
            <a:endParaRPr/>
          </a:p>
          <a:p>
            <a:pPr marL="91440" lvl="0" indent="-152400" algn="l" rtl="0">
              <a:lnSpc>
                <a:spcPct val="85000"/>
              </a:lnSpc>
              <a:spcBef>
                <a:spcPts val="1300"/>
              </a:spcBef>
              <a:spcAft>
                <a:spcPts val="0"/>
              </a:spcAft>
              <a:buClr>
                <a:srgbClr val="262626"/>
              </a:buClr>
              <a:buSzPts val="2400"/>
              <a:buChar char=" "/>
            </a:pPr>
            <a:r>
              <a:rPr lang="en-US"/>
              <a:t>Stent function</a:t>
            </a:r>
            <a:endParaRPr/>
          </a:p>
          <a:p>
            <a:pPr marL="91440" lvl="0" indent="-152400" algn="l" rtl="0">
              <a:lnSpc>
                <a:spcPct val="85000"/>
              </a:lnSpc>
              <a:spcBef>
                <a:spcPts val="1300"/>
              </a:spcBef>
              <a:spcAft>
                <a:spcPts val="0"/>
              </a:spcAft>
              <a:buClr>
                <a:srgbClr val="262626"/>
              </a:buClr>
              <a:buSzPts val="2400"/>
              <a:buChar char=" "/>
            </a:pPr>
            <a:r>
              <a:rPr lang="en-US"/>
              <a:t>Renal artery stenosis/thrombosis</a:t>
            </a:r>
            <a:endParaRPr/>
          </a:p>
        </p:txBody>
      </p:sp>
      <p:sp>
        <p:nvSpPr>
          <p:cNvPr id="540" name="Google Shape;540;p55" descr="Kidney 101 - Polycystic kidney disease | PKD treatment research | PKD  Foundation"/>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41" name="Google Shape;541;p55"/>
          <p:cNvPicPr preferRelativeResize="0"/>
          <p:nvPr/>
        </p:nvPicPr>
        <p:blipFill rotWithShape="1">
          <a:blip r:embed="rId3">
            <a:alphaModFix/>
          </a:blip>
          <a:srcRect/>
          <a:stretch/>
        </p:blipFill>
        <p:spPr>
          <a:xfrm>
            <a:off x="7315200" y="276398"/>
            <a:ext cx="4705349" cy="6305204"/>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pic>
        <p:nvPicPr>
          <p:cNvPr id="547" name="Google Shape;547;p56" descr="Graphical user interface, application&#10;&#10;Description automatically generated"/>
          <p:cNvPicPr preferRelativeResize="0"/>
          <p:nvPr/>
        </p:nvPicPr>
        <p:blipFill rotWithShape="1">
          <a:blip r:embed="rId3">
            <a:alphaModFix/>
          </a:blip>
          <a:srcRect t="6666" r="7873" b="6665"/>
          <a:stretch/>
        </p:blipFill>
        <p:spPr>
          <a:xfrm>
            <a:off x="381000" y="187769"/>
            <a:ext cx="8204200" cy="6482461"/>
          </a:xfrm>
          <a:prstGeom prst="rect">
            <a:avLst/>
          </a:prstGeom>
          <a:noFill/>
          <a:ln>
            <a:noFill/>
          </a:ln>
        </p:spPr>
      </p:pic>
      <p:pic>
        <p:nvPicPr>
          <p:cNvPr id="548" name="Google Shape;548;p56" descr="زحليقة اطفال - وردي - بياع متجر تسوق إلكتروني سعودي"/>
          <p:cNvPicPr preferRelativeResize="0"/>
          <p:nvPr/>
        </p:nvPicPr>
        <p:blipFill rotWithShape="1">
          <a:blip r:embed="rId4">
            <a:alphaModFix/>
          </a:blip>
          <a:srcRect/>
          <a:stretch/>
        </p:blipFill>
        <p:spPr>
          <a:xfrm>
            <a:off x="8915400" y="3428999"/>
            <a:ext cx="3093349" cy="2828925"/>
          </a:xfrm>
          <a:prstGeom prst="rect">
            <a:avLst/>
          </a:prstGeom>
          <a:noFill/>
          <a:ln>
            <a:noFill/>
          </a:ln>
        </p:spPr>
      </p:pic>
      <p:sp>
        <p:nvSpPr>
          <p:cNvPr id="549" name="Google Shape;549;p56"/>
          <p:cNvSpPr/>
          <p:nvPr/>
        </p:nvSpPr>
        <p:spPr>
          <a:xfrm>
            <a:off x="9220200" y="1360615"/>
            <a:ext cx="2057400" cy="1676400"/>
          </a:xfrm>
          <a:prstGeom prst="ellipse">
            <a:avLst/>
          </a:prstGeom>
          <a:gradFill>
            <a:gsLst>
              <a:gs pos="0">
                <a:srgbClr val="C4ECE0"/>
              </a:gs>
              <a:gs pos="50000">
                <a:srgbClr val="ADE4D6"/>
              </a:gs>
              <a:gs pos="100000">
                <a:srgbClr val="9FE2CF"/>
              </a:gs>
            </a:gsLst>
            <a:lin ang="2700000" scaled="0"/>
          </a:grad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1">
                <a:solidFill>
                  <a:schemeClr val="dk1"/>
                </a:solidFill>
                <a:latin typeface="Calibri"/>
                <a:ea typeface="Calibri"/>
                <a:cs typeface="Calibri"/>
                <a:sym typeface="Calibri"/>
              </a:rPr>
              <a:t>Normal</a:t>
            </a:r>
            <a:endParaRPr sz="1800" b="1">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pic>
        <p:nvPicPr>
          <p:cNvPr id="555" name="Google Shape;555;p57" descr="Graphical user interface&#10;&#10;Description automatically generated"/>
          <p:cNvPicPr preferRelativeResize="0"/>
          <p:nvPr/>
        </p:nvPicPr>
        <p:blipFill rotWithShape="1">
          <a:blip r:embed="rId3">
            <a:alphaModFix/>
          </a:blip>
          <a:srcRect t="6667" r="7781" b="6666"/>
          <a:stretch/>
        </p:blipFill>
        <p:spPr>
          <a:xfrm>
            <a:off x="457200" y="304800"/>
            <a:ext cx="11277600" cy="61722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58"/>
          <p:cNvSpPr txBox="1">
            <a:spLocks noGrp="1"/>
          </p:cNvSpPr>
          <p:nvPr>
            <p:ph type="title"/>
          </p:nvPr>
        </p:nvSpPr>
        <p:spPr>
          <a:xfrm>
            <a:off x="762000" y="381000"/>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DMSA</a:t>
            </a:r>
            <a:endParaRPr/>
          </a:p>
        </p:txBody>
      </p:sp>
      <p:sp>
        <p:nvSpPr>
          <p:cNvPr id="561" name="Google Shape;561;p58"/>
          <p:cNvSpPr txBox="1">
            <a:spLocks noGrp="1"/>
          </p:cNvSpPr>
          <p:nvPr>
            <p:ph type="body" idx="1"/>
          </p:nvPr>
        </p:nvSpPr>
        <p:spPr>
          <a:xfrm>
            <a:off x="304800" y="1676400"/>
            <a:ext cx="10753725" cy="3766185"/>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Radiopharmaceutical</a:t>
            </a:r>
            <a:endParaRPr/>
          </a:p>
          <a:p>
            <a:pPr marL="347472" lvl="1" indent="-342900" algn="l" rtl="0">
              <a:lnSpc>
                <a:spcPct val="85000"/>
              </a:lnSpc>
              <a:spcBef>
                <a:spcPts val="600"/>
              </a:spcBef>
              <a:spcAft>
                <a:spcPts val="0"/>
              </a:spcAft>
              <a:buClr>
                <a:srgbClr val="262626"/>
              </a:buClr>
              <a:buSzPts val="2400"/>
              <a:buChar char=" "/>
            </a:pPr>
            <a:r>
              <a:rPr lang="en-US" baseline="30000"/>
              <a:t>99m</a:t>
            </a:r>
            <a:r>
              <a:rPr lang="en-US"/>
              <a:t>Tc dimercaptosuccinic acid (DMSA) </a:t>
            </a:r>
            <a:r>
              <a:rPr lang="en-US" b="1"/>
              <a:t>(Static)</a:t>
            </a:r>
            <a:endParaRPr/>
          </a:p>
          <a:p>
            <a:pPr marL="347472" lvl="1" indent="-190500" algn="l" rtl="0">
              <a:lnSpc>
                <a:spcPct val="85000"/>
              </a:lnSpc>
              <a:spcBef>
                <a:spcPts val="600"/>
              </a:spcBef>
              <a:spcAft>
                <a:spcPts val="0"/>
              </a:spcAft>
              <a:buClr>
                <a:srgbClr val="262626"/>
              </a:buClr>
              <a:buSzPts val="2400"/>
              <a:buNone/>
            </a:pPr>
            <a:endParaRPr b="1"/>
          </a:p>
          <a:p>
            <a:pPr marL="347472" lvl="1" indent="-190500" algn="l" rtl="0">
              <a:lnSpc>
                <a:spcPct val="85000"/>
              </a:lnSpc>
              <a:spcBef>
                <a:spcPts val="600"/>
              </a:spcBef>
              <a:spcAft>
                <a:spcPts val="0"/>
              </a:spcAft>
              <a:buClr>
                <a:srgbClr val="262626"/>
              </a:buClr>
              <a:buSzPts val="2400"/>
              <a:buNone/>
            </a:pPr>
            <a:endParaRPr b="1"/>
          </a:p>
          <a:p>
            <a:pPr marL="91440" lvl="0" indent="-152400" algn="l" rtl="0">
              <a:lnSpc>
                <a:spcPct val="85000"/>
              </a:lnSpc>
              <a:spcBef>
                <a:spcPts val="1300"/>
              </a:spcBef>
              <a:spcAft>
                <a:spcPts val="0"/>
              </a:spcAft>
              <a:buClr>
                <a:srgbClr val="262626"/>
              </a:buClr>
              <a:buSzPts val="2400"/>
              <a:buFont typeface="Noto Sans Symbols"/>
              <a:buChar char="❖"/>
            </a:pPr>
            <a:r>
              <a:rPr lang="en-US" b="1"/>
              <a:t>Indications</a:t>
            </a:r>
            <a:endParaRPr/>
          </a:p>
          <a:p>
            <a:pPr marL="347472" lvl="1" indent="-342900" algn="l" rtl="0">
              <a:lnSpc>
                <a:spcPct val="85000"/>
              </a:lnSpc>
              <a:spcBef>
                <a:spcPts val="600"/>
              </a:spcBef>
              <a:spcAft>
                <a:spcPts val="0"/>
              </a:spcAft>
              <a:buClr>
                <a:srgbClr val="262626"/>
              </a:buClr>
              <a:buSzPts val="2400"/>
              <a:buChar char=" "/>
            </a:pPr>
            <a:r>
              <a:rPr lang="en-US"/>
              <a:t>Relative function</a:t>
            </a:r>
            <a:endParaRPr/>
          </a:p>
          <a:p>
            <a:pPr marL="347472" lvl="1" indent="-342900" algn="l" rtl="0">
              <a:lnSpc>
                <a:spcPct val="85000"/>
              </a:lnSpc>
              <a:spcBef>
                <a:spcPts val="600"/>
              </a:spcBef>
              <a:spcAft>
                <a:spcPts val="0"/>
              </a:spcAft>
              <a:buClr>
                <a:srgbClr val="262626"/>
              </a:buClr>
              <a:buSzPts val="2400"/>
              <a:buChar char=" "/>
            </a:pPr>
            <a:r>
              <a:rPr lang="en-US"/>
              <a:t>Pyelonephritis vs Scarring</a:t>
            </a:r>
            <a:endParaRPr/>
          </a:p>
          <a:p>
            <a:pPr marL="347472" lvl="1" indent="-342900" algn="l" rtl="0">
              <a:lnSpc>
                <a:spcPct val="85000"/>
              </a:lnSpc>
              <a:spcBef>
                <a:spcPts val="600"/>
              </a:spcBef>
              <a:spcAft>
                <a:spcPts val="0"/>
              </a:spcAft>
              <a:buClr>
                <a:srgbClr val="262626"/>
              </a:buClr>
              <a:buSzPts val="2400"/>
              <a:buChar char=" "/>
            </a:pPr>
            <a:r>
              <a:rPr lang="en-US"/>
              <a:t> Pre-nephrectomy assessment</a:t>
            </a:r>
            <a:endParaRPr/>
          </a:p>
          <a:p>
            <a:pPr marL="91440" lvl="0" indent="0" algn="l" rtl="0">
              <a:lnSpc>
                <a:spcPct val="85000"/>
              </a:lnSpc>
              <a:spcBef>
                <a:spcPts val="1300"/>
              </a:spcBef>
              <a:spcAft>
                <a:spcPts val="0"/>
              </a:spcAft>
              <a:buClr>
                <a:srgbClr val="262626"/>
              </a:buClr>
              <a:buSzPts val="2400"/>
              <a:buNone/>
            </a:pPr>
            <a:endParaRPr/>
          </a:p>
        </p:txBody>
      </p:sp>
      <p:pic>
        <p:nvPicPr>
          <p:cNvPr id="562" name="Google Shape;562;p58"/>
          <p:cNvPicPr preferRelativeResize="0"/>
          <p:nvPr/>
        </p:nvPicPr>
        <p:blipFill rotWithShape="1">
          <a:blip r:embed="rId3">
            <a:alphaModFix/>
          </a:blip>
          <a:srcRect/>
          <a:stretch/>
        </p:blipFill>
        <p:spPr>
          <a:xfrm>
            <a:off x="5029200" y="3048000"/>
            <a:ext cx="6178903" cy="2566621"/>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7"/>
        <p:cNvGrpSpPr/>
        <p:nvPr/>
      </p:nvGrpSpPr>
      <p:grpSpPr>
        <a:xfrm>
          <a:off x="0" y="0"/>
          <a:ext cx="0" cy="0"/>
          <a:chOff x="0" y="0"/>
          <a:chExt cx="0" cy="0"/>
        </a:xfrm>
      </p:grpSpPr>
      <p:pic>
        <p:nvPicPr>
          <p:cNvPr id="568" name="Google Shape;568;p59" descr="Graphical user interface, application&#10;&#10;Description automatically generated"/>
          <p:cNvPicPr preferRelativeResize="0"/>
          <p:nvPr/>
        </p:nvPicPr>
        <p:blipFill rotWithShape="1">
          <a:blip r:embed="rId3">
            <a:alphaModFix/>
          </a:blip>
          <a:srcRect t="3333"/>
          <a:stretch/>
        </p:blipFill>
        <p:spPr>
          <a:xfrm>
            <a:off x="457200" y="533400"/>
            <a:ext cx="11201400" cy="602854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pic>
        <p:nvPicPr>
          <p:cNvPr id="574" name="Google Shape;574;p60" descr="A close-up of a radiography&#10;&#10;Description automatically generated"/>
          <p:cNvPicPr preferRelativeResize="0"/>
          <p:nvPr/>
        </p:nvPicPr>
        <p:blipFill rotWithShape="1">
          <a:blip r:embed="rId3">
            <a:alphaModFix/>
          </a:blip>
          <a:srcRect l="2126" t="14837" r="8985" b="11897"/>
          <a:stretch/>
        </p:blipFill>
        <p:spPr>
          <a:xfrm>
            <a:off x="914400" y="419099"/>
            <a:ext cx="10363200" cy="6019801"/>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61"/>
          <p:cNvSpPr txBox="1">
            <a:spLocks noGrp="1"/>
          </p:cNvSpPr>
          <p:nvPr>
            <p:ph type="title"/>
          </p:nvPr>
        </p:nvSpPr>
        <p:spPr>
          <a:xfrm>
            <a:off x="475829" y="-984931"/>
            <a:ext cx="10780800" cy="33558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8800"/>
              <a:buFont typeface="Arial"/>
              <a:buNone/>
            </a:pPr>
            <a:r>
              <a:rPr lang="en-US">
                <a:latin typeface="Arial"/>
                <a:ea typeface="Arial"/>
                <a:cs typeface="Arial"/>
                <a:sym typeface="Arial"/>
              </a:rPr>
              <a:t>PET Imaging</a:t>
            </a:r>
            <a:endParaRPr/>
          </a:p>
        </p:txBody>
      </p:sp>
      <p:sp>
        <p:nvSpPr>
          <p:cNvPr id="580" name="Google Shape;580;p61"/>
          <p:cNvSpPr txBox="1">
            <a:spLocks noGrp="1"/>
          </p:cNvSpPr>
          <p:nvPr>
            <p:ph type="body" idx="1"/>
          </p:nvPr>
        </p:nvSpPr>
        <p:spPr>
          <a:xfrm>
            <a:off x="603500" y="1104300"/>
            <a:ext cx="9226200" cy="1692600"/>
          </a:xfrm>
          <a:prstGeom prst="rect">
            <a:avLst/>
          </a:prstGeom>
          <a:noFill/>
          <a:ln>
            <a:noFill/>
          </a:ln>
        </p:spPr>
        <p:txBody>
          <a:bodyPr spcFirstLastPara="1" wrap="square" lIns="91425" tIns="45700" rIns="91425" bIns="45700" anchor="t" anchorCtr="0">
            <a:normAutofit/>
          </a:bodyPr>
          <a:lstStyle/>
          <a:p>
            <a:pPr marL="0" lvl="0" indent="0" algn="l" rtl="0">
              <a:lnSpc>
                <a:spcPct val="85000"/>
              </a:lnSpc>
              <a:spcBef>
                <a:spcPts val="0"/>
              </a:spcBef>
              <a:spcAft>
                <a:spcPts val="0"/>
              </a:spcAft>
              <a:buClr>
                <a:schemeClr val="dk1"/>
              </a:buClr>
              <a:buSzPts val="3200"/>
              <a:buNone/>
            </a:pPr>
            <a:endParaRPr/>
          </a:p>
        </p:txBody>
      </p:sp>
      <p:sp>
        <p:nvSpPr>
          <p:cNvPr id="581" name="Google Shape;581;p61" descr="Best Nuclear Medicine &amp; PET CT Center in Mohali Chandigarh"/>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2" name="Google Shape;582;p61" descr="Best Digital PET-CT Scan in Pune, India - Ruby Hall Clinic"/>
          <p:cNvPicPr preferRelativeResize="0"/>
          <p:nvPr/>
        </p:nvPicPr>
        <p:blipFill rotWithShape="1">
          <a:blip r:embed="rId3">
            <a:alphaModFix/>
          </a:blip>
          <a:srcRect/>
          <a:stretch/>
        </p:blipFill>
        <p:spPr>
          <a:xfrm>
            <a:off x="6451330" y="2796900"/>
            <a:ext cx="4891200" cy="33558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62"/>
          <p:cNvSpPr txBox="1">
            <a:spLocks noGrp="1"/>
          </p:cNvSpPr>
          <p:nvPr>
            <p:ph type="title"/>
          </p:nvPr>
        </p:nvSpPr>
        <p:spPr>
          <a:xfrm>
            <a:off x="421511" y="304800"/>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Positron Emitting Tomography</a:t>
            </a:r>
            <a:endParaRPr/>
          </a:p>
        </p:txBody>
      </p:sp>
      <p:sp>
        <p:nvSpPr>
          <p:cNvPr id="588" name="Google Shape;588;p62"/>
          <p:cNvSpPr txBox="1">
            <a:spLocks noGrp="1"/>
          </p:cNvSpPr>
          <p:nvPr>
            <p:ph type="body" idx="1"/>
          </p:nvPr>
        </p:nvSpPr>
        <p:spPr>
          <a:xfrm>
            <a:off x="440561" y="2209800"/>
            <a:ext cx="10753725" cy="4800600"/>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Radiopharmaceutical</a:t>
            </a:r>
            <a:endParaRPr/>
          </a:p>
          <a:p>
            <a:pPr marL="91440" lvl="0" indent="-152400" algn="l" rtl="0">
              <a:lnSpc>
                <a:spcPct val="85000"/>
              </a:lnSpc>
              <a:spcBef>
                <a:spcPts val="1300"/>
              </a:spcBef>
              <a:spcAft>
                <a:spcPts val="0"/>
              </a:spcAft>
              <a:buClr>
                <a:srgbClr val="262626"/>
              </a:buClr>
              <a:buSzPts val="2400"/>
              <a:buChar char=" "/>
            </a:pPr>
            <a:r>
              <a:rPr lang="en-US"/>
              <a:t>Radioactive fluorine is the most widely used </a:t>
            </a:r>
            <a:r>
              <a:rPr lang="en-US" b="1"/>
              <a:t>(</a:t>
            </a:r>
            <a:r>
              <a:rPr lang="en-US" b="1" baseline="30000"/>
              <a:t>18</a:t>
            </a:r>
            <a:r>
              <a:rPr lang="en-US" b="1"/>
              <a:t>F-FDG)</a:t>
            </a:r>
            <a:endParaRPr/>
          </a:p>
          <a:p>
            <a:pPr marL="91440" lvl="0" indent="-152400" algn="l" rtl="0">
              <a:lnSpc>
                <a:spcPct val="85000"/>
              </a:lnSpc>
              <a:spcBef>
                <a:spcPts val="1300"/>
              </a:spcBef>
              <a:spcAft>
                <a:spcPts val="0"/>
              </a:spcAft>
              <a:buClr>
                <a:srgbClr val="262626"/>
              </a:buClr>
              <a:buSzPts val="2400"/>
              <a:buChar char=" "/>
            </a:pPr>
            <a:r>
              <a:rPr lang="en-US"/>
              <a:t>Also uses </a:t>
            </a:r>
            <a:r>
              <a:rPr lang="en-US" baseline="30000"/>
              <a:t>11</a:t>
            </a:r>
            <a:r>
              <a:rPr lang="en-US"/>
              <a:t>C, </a:t>
            </a:r>
            <a:r>
              <a:rPr lang="en-US" baseline="30000"/>
              <a:t>15</a:t>
            </a:r>
            <a:r>
              <a:rPr lang="en-US"/>
              <a:t>O, </a:t>
            </a:r>
            <a:r>
              <a:rPr lang="en-US" baseline="30000"/>
              <a:t>13</a:t>
            </a:r>
            <a:r>
              <a:rPr lang="en-US"/>
              <a:t>N, </a:t>
            </a:r>
            <a:r>
              <a:rPr lang="en-US" baseline="30000"/>
              <a:t>68</a:t>
            </a:r>
            <a:r>
              <a:rPr lang="en-US"/>
              <a:t>Ga</a:t>
            </a:r>
            <a:endParaRPr/>
          </a:p>
          <a:p>
            <a:pPr marL="91440" lvl="0" indent="0" algn="l" rtl="0">
              <a:lnSpc>
                <a:spcPct val="85000"/>
              </a:lnSpc>
              <a:spcBef>
                <a:spcPts val="1300"/>
              </a:spcBef>
              <a:spcAft>
                <a:spcPts val="0"/>
              </a:spcAft>
              <a:buClr>
                <a:srgbClr val="262626"/>
              </a:buClr>
              <a:buSzPts val="2400"/>
              <a:buNone/>
            </a:pPr>
            <a:endParaRPr/>
          </a:p>
          <a:p>
            <a:pPr marL="91440" lvl="0" indent="0" algn="l" rtl="0">
              <a:lnSpc>
                <a:spcPct val="85000"/>
              </a:lnSpc>
              <a:spcBef>
                <a:spcPts val="1300"/>
              </a:spcBef>
              <a:spcAft>
                <a:spcPts val="0"/>
              </a:spcAft>
              <a:buClr>
                <a:srgbClr val="262626"/>
              </a:buClr>
              <a:buSzPts val="2400"/>
              <a:buNone/>
            </a:pPr>
            <a:endParaRPr/>
          </a:p>
        </p:txBody>
      </p:sp>
      <p:pic>
        <p:nvPicPr>
          <p:cNvPr id="589" name="Google Shape;589;p62" descr="Mediclic – range of tungsten syringe shields - Medisystem"/>
          <p:cNvPicPr preferRelativeResize="0"/>
          <p:nvPr/>
        </p:nvPicPr>
        <p:blipFill rotWithShape="1">
          <a:blip r:embed="rId3">
            <a:alphaModFix/>
          </a:blip>
          <a:srcRect r="13791" b="9369"/>
          <a:stretch/>
        </p:blipFill>
        <p:spPr>
          <a:xfrm>
            <a:off x="4254698" y="3572475"/>
            <a:ext cx="2441100" cy="2565900"/>
          </a:xfrm>
          <a:prstGeom prst="ellipse">
            <a:avLst/>
          </a:prstGeom>
          <a:noFill/>
          <a:ln>
            <a:noFill/>
          </a:ln>
        </p:spPr>
      </p:pic>
      <p:pic>
        <p:nvPicPr>
          <p:cNvPr id="590" name="Google Shape;590;p62" descr="Eclipse cyclotron with Quick View - Siemens Healthineers USA"/>
          <p:cNvPicPr preferRelativeResize="0"/>
          <p:nvPr/>
        </p:nvPicPr>
        <p:blipFill rotWithShape="1">
          <a:blip r:embed="rId4">
            <a:alphaModFix/>
          </a:blip>
          <a:srcRect/>
          <a:stretch/>
        </p:blipFill>
        <p:spPr>
          <a:xfrm>
            <a:off x="7425825" y="2209800"/>
            <a:ext cx="4456101" cy="4019776"/>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63"/>
          <p:cNvSpPr txBox="1"/>
          <p:nvPr/>
        </p:nvSpPr>
        <p:spPr>
          <a:xfrm>
            <a:off x="990600" y="914400"/>
            <a:ext cx="7772400" cy="3416320"/>
          </a:xfrm>
          <a:prstGeom prst="rect">
            <a:avLst/>
          </a:prstGeom>
          <a:noFill/>
          <a:ln>
            <a:noFill/>
          </a:ln>
        </p:spPr>
        <p:txBody>
          <a:bodyPr spcFirstLastPara="1" wrap="square" lIns="91425" tIns="45700" rIns="91425" bIns="45700" anchor="t" anchorCtr="0">
            <a:spAutoFit/>
          </a:bodyPr>
          <a:lstStyle/>
          <a:p>
            <a:pPr marL="0" marR="0" lvl="0" indent="-152400" algn="l" rtl="0">
              <a:spcBef>
                <a:spcPts val="0"/>
              </a:spcBef>
              <a:spcAft>
                <a:spcPts val="0"/>
              </a:spcAft>
              <a:buClr>
                <a:srgbClr val="C00000"/>
              </a:buClr>
              <a:buSzPts val="2400"/>
              <a:buFont typeface="Noto Sans Symbols"/>
              <a:buChar char="❖"/>
            </a:pPr>
            <a:r>
              <a:rPr lang="en-US" sz="2400" b="1">
                <a:solidFill>
                  <a:srgbClr val="C00000"/>
                </a:solidFill>
                <a:latin typeface="Calibri"/>
                <a:ea typeface="Calibri"/>
                <a:cs typeface="Calibri"/>
                <a:sym typeface="Calibri"/>
              </a:rPr>
              <a:t>Indications</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Staging</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Response assessment</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Interim evaluation of treatment (lymphoma)</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Evaluation of suspected disease recurrence, relapse and/or residual disease</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Evaluation of indeterminate lesion</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Myocardial viability</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Localizing seizure foci</a:t>
            </a:r>
            <a:endParaRPr/>
          </a:p>
        </p:txBody>
      </p:sp>
      <p:pic>
        <p:nvPicPr>
          <p:cNvPr id="596" name="Google Shape;596;p63" descr="St. Vincent's P.E.T. Center, LLC - Oncology Imaging"/>
          <p:cNvPicPr preferRelativeResize="0"/>
          <p:nvPr/>
        </p:nvPicPr>
        <p:blipFill rotWithShape="1">
          <a:blip r:embed="rId3">
            <a:alphaModFix/>
          </a:blip>
          <a:srcRect/>
          <a:stretch/>
        </p:blipFill>
        <p:spPr>
          <a:xfrm>
            <a:off x="6210300" y="3124200"/>
            <a:ext cx="5105400" cy="3390305"/>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0"/>
        <p:cNvGrpSpPr/>
        <p:nvPr/>
      </p:nvGrpSpPr>
      <p:grpSpPr>
        <a:xfrm>
          <a:off x="0" y="0"/>
          <a:ext cx="0" cy="0"/>
          <a:chOff x="0" y="0"/>
          <a:chExt cx="0" cy="0"/>
        </a:xfrm>
      </p:grpSpPr>
      <p:pic>
        <p:nvPicPr>
          <p:cNvPr id="601" name="Google Shape;601;p64" descr="A picture containing text, white&#10;&#10;Description automatically generated"/>
          <p:cNvPicPr preferRelativeResize="0"/>
          <p:nvPr/>
        </p:nvPicPr>
        <p:blipFill rotWithShape="1">
          <a:blip r:embed="rId3">
            <a:alphaModFix/>
          </a:blip>
          <a:srcRect/>
          <a:stretch/>
        </p:blipFill>
        <p:spPr>
          <a:xfrm>
            <a:off x="457200" y="1066800"/>
            <a:ext cx="10997940" cy="5334000"/>
          </a:xfrm>
          <a:prstGeom prst="rect">
            <a:avLst/>
          </a:prstGeom>
          <a:noFill/>
          <a:ln>
            <a:noFill/>
          </a:ln>
        </p:spPr>
      </p:pic>
      <p:sp>
        <p:nvSpPr>
          <p:cNvPr id="602" name="Google Shape;602;p64"/>
          <p:cNvSpPr txBox="1"/>
          <p:nvPr/>
        </p:nvSpPr>
        <p:spPr>
          <a:xfrm>
            <a:off x="2590800" y="6216134"/>
            <a:ext cx="9906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Baseline</a:t>
            </a:r>
            <a:endParaRPr/>
          </a:p>
        </p:txBody>
      </p:sp>
      <p:sp>
        <p:nvSpPr>
          <p:cNvPr id="603" name="Google Shape;603;p64"/>
          <p:cNvSpPr txBox="1"/>
          <p:nvPr/>
        </p:nvSpPr>
        <p:spPr>
          <a:xfrm>
            <a:off x="8077200" y="6256867"/>
            <a:ext cx="2144485" cy="369332"/>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End of Treatment</a:t>
            </a:r>
            <a:endParaRPr sz="1800">
              <a:solidFill>
                <a:schemeClr val="dk1"/>
              </a:solidFill>
              <a:latin typeface="Calibri"/>
              <a:ea typeface="Calibri"/>
              <a:cs typeface="Calibri"/>
              <a:sym typeface="Calibri"/>
            </a:endParaRPr>
          </a:p>
        </p:txBody>
      </p:sp>
      <p:sp>
        <p:nvSpPr>
          <p:cNvPr id="604" name="Google Shape;604;p64"/>
          <p:cNvSpPr txBox="1"/>
          <p:nvPr/>
        </p:nvSpPr>
        <p:spPr>
          <a:xfrm>
            <a:off x="2056209" y="231801"/>
            <a:ext cx="8079581" cy="643467"/>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accent1"/>
              </a:buClr>
              <a:buSzPts val="4800"/>
              <a:buFont typeface="Arial"/>
              <a:buNone/>
            </a:pPr>
            <a:r>
              <a:rPr lang="en-US" sz="4500">
                <a:solidFill>
                  <a:schemeClr val="accent1"/>
                </a:solidFill>
                <a:latin typeface="Arial"/>
                <a:ea typeface="Arial"/>
                <a:cs typeface="Arial"/>
                <a:sym typeface="Arial"/>
              </a:rPr>
              <a:t>Complete Metabolic Response</a:t>
            </a:r>
            <a:endParaRPr sz="11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pic>
        <p:nvPicPr>
          <p:cNvPr id="609" name="Google Shape;609;p65" descr="A picture containing timeline&#10;&#10;Description automatically generated"/>
          <p:cNvPicPr preferRelativeResize="0"/>
          <p:nvPr/>
        </p:nvPicPr>
        <p:blipFill rotWithShape="1">
          <a:blip r:embed="rId3">
            <a:alphaModFix/>
          </a:blip>
          <a:srcRect/>
          <a:stretch/>
        </p:blipFill>
        <p:spPr>
          <a:xfrm>
            <a:off x="342900" y="161432"/>
            <a:ext cx="11506200" cy="653513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614" name="Google Shape;614;p66" descr="A close-up of x-ray images&#10;&#10;Description automatically generated"/>
          <p:cNvPicPr preferRelativeResize="0"/>
          <p:nvPr/>
        </p:nvPicPr>
        <p:blipFill rotWithShape="1">
          <a:blip r:embed="rId3">
            <a:alphaModFix/>
          </a:blip>
          <a:srcRect b="8815"/>
          <a:stretch/>
        </p:blipFill>
        <p:spPr>
          <a:xfrm>
            <a:off x="331260" y="457200"/>
            <a:ext cx="11529479" cy="59436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pic>
        <p:nvPicPr>
          <p:cNvPr id="619" name="Google Shape;619;p67" descr="Oppenheimer (film) - Wikipedia"/>
          <p:cNvPicPr preferRelativeResize="0"/>
          <p:nvPr/>
        </p:nvPicPr>
        <p:blipFill rotWithShape="1">
          <a:blip r:embed="rId3">
            <a:alphaModFix/>
          </a:blip>
          <a:srcRect/>
          <a:stretch/>
        </p:blipFill>
        <p:spPr>
          <a:xfrm>
            <a:off x="990600" y="685800"/>
            <a:ext cx="4357688" cy="5782963"/>
          </a:xfrm>
          <a:prstGeom prst="rect">
            <a:avLst/>
          </a:prstGeom>
          <a:noFill/>
          <a:ln>
            <a:noFill/>
          </a:ln>
        </p:spPr>
      </p:pic>
      <p:sp>
        <p:nvSpPr>
          <p:cNvPr id="620" name="Google Shape;620;p67"/>
          <p:cNvSpPr txBox="1"/>
          <p:nvPr/>
        </p:nvSpPr>
        <p:spPr>
          <a:xfrm>
            <a:off x="5715000" y="1720840"/>
            <a:ext cx="6094070" cy="34163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1" i="0">
                <a:solidFill>
                  <a:srgbClr val="895911"/>
                </a:solidFill>
                <a:latin typeface="Arial"/>
                <a:ea typeface="Arial"/>
                <a:cs typeface="Arial"/>
                <a:sym typeface="Arial"/>
              </a:rPr>
              <a:t>Your education is a dress rehearsal for a life that is yours to lead</a:t>
            </a:r>
            <a:endParaRPr sz="5400">
              <a:solidFill>
                <a:srgbClr val="89591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Metropolitan">
  <a:themeElements>
    <a:clrScheme name="Metropolitan">
      <a:dk1>
        <a:srgbClr val="000000"/>
      </a:dk1>
      <a:lt1>
        <a:srgbClr val="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67</Slides>
  <Notes>67</Notes>
  <HiddenSlides>0</HiddenSlide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Metropolitan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 radio-pharmaceutical?</vt:lpstr>
      <vt:lpstr>Ideal diagnostic radiopharmaceutical</vt:lpstr>
      <vt:lpstr>99mTc (99-metastable-Technitium)</vt:lpstr>
      <vt:lpstr>Thyroid Scintigraphy</vt:lpstr>
      <vt:lpstr>Indications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131I Treatment</vt:lpstr>
      <vt:lpstr>PowerPoint Presentation</vt:lpstr>
      <vt:lpstr>Myocardial Perfusion</vt:lpstr>
      <vt:lpstr>Radiopharmaceuticals</vt:lpstr>
      <vt:lpstr>Methods of Inducing Stress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Lung Scintigraphy</vt:lpstr>
      <vt:lpstr>Radiopharmaceuticals</vt:lpstr>
      <vt:lpstr>Indications</vt:lpstr>
      <vt:lpstr>PowerPoint Presentation</vt:lpstr>
      <vt:lpstr>PowerPoint Presentation</vt:lpstr>
      <vt:lpstr>PowerPoint Presentation</vt:lpstr>
      <vt:lpstr>PowerPoint Presentation</vt:lpstr>
      <vt:lpstr>PowerPoint Presentation</vt:lpstr>
      <vt:lpstr>PowerPoint Presentation</vt:lpstr>
      <vt:lpstr>Bone Scintigraphy</vt:lpstr>
      <vt:lpstr>Basics and Radiopharmaceutical </vt:lpstr>
      <vt:lpstr>71-year-old male recently diagnosed with prostate cancer was referred to nuclear medicine to rule out bony metastases</vt:lpstr>
      <vt:lpstr>PowerPoint Presentation</vt:lpstr>
      <vt:lpstr>PowerPoint Presentation</vt:lpstr>
      <vt:lpstr>PowerPoint Presentation</vt:lpstr>
      <vt:lpstr>PowerPoint Presentation</vt:lpstr>
      <vt:lpstr>PowerPoint Presentation</vt:lpstr>
      <vt:lpstr>Renal Scans</vt:lpstr>
      <vt:lpstr>Diuretic Renography</vt:lpstr>
      <vt:lpstr>PowerPoint Presentation</vt:lpstr>
      <vt:lpstr>PowerPoint Presentation</vt:lpstr>
      <vt:lpstr>DMSA</vt:lpstr>
      <vt:lpstr>PowerPoint Presentation</vt:lpstr>
      <vt:lpstr>PowerPoint Presentation</vt:lpstr>
      <vt:lpstr>PET Imaging</vt:lpstr>
      <vt:lpstr>Positron Emitting Tomography</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Ching</dc:creator>
  <cp:lastModifiedBy>MAYS MOHAMMAD MUSTAFA SALMAN</cp:lastModifiedBy>
  <cp:revision>2</cp:revision>
  <dcterms:created xsi:type="dcterms:W3CDTF">2005-12-11T00:37:26Z</dcterms:created>
  <dcterms:modified xsi:type="dcterms:W3CDTF">2026-07-05T21:40:25Z</dcterms:modified>
</cp:coreProperties>
</file>