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95" r:id="rId4"/>
  </p:sldMasterIdLst>
  <p:notesMasterIdLst>
    <p:notesMasterId r:id="rId23"/>
  </p:notesMasterIdLst>
  <p:handoutMasterIdLst>
    <p:handoutMasterId r:id="rId24"/>
  </p:handoutMasterIdLst>
  <p:sldIdLst>
    <p:sldId id="256" r:id="rId5"/>
    <p:sldId id="257" r:id="rId6"/>
    <p:sldId id="286" r:id="rId7"/>
    <p:sldId id="288" r:id="rId8"/>
    <p:sldId id="299" r:id="rId9"/>
    <p:sldId id="290" r:id="rId10"/>
    <p:sldId id="291" r:id="rId11"/>
    <p:sldId id="294" r:id="rId12"/>
    <p:sldId id="298" r:id="rId13"/>
    <p:sldId id="300" r:id="rId14"/>
    <p:sldId id="301" r:id="rId15"/>
    <p:sldId id="302" r:id="rId16"/>
    <p:sldId id="303" r:id="rId17"/>
    <p:sldId id="304" r:id="rId18"/>
    <p:sldId id="305" r:id="rId19"/>
    <p:sldId id="306" r:id="rId20"/>
    <p:sldId id="307" r:id="rId21"/>
    <p:sldId id="296"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3" name="Author"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593A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69012ECD-51FC-41F1-AA8D-1B2483CD663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5646" autoAdjust="0"/>
  </p:normalViewPr>
  <p:slideViewPr>
    <p:cSldViewPr snapToGrid="0">
      <p:cViewPr varScale="1">
        <p:scale>
          <a:sx n="102" d="100"/>
          <a:sy n="102" d="100"/>
        </p:scale>
        <p:origin x="126" y="186"/>
      </p:cViewPr>
      <p:guideLst/>
    </p:cSldViewPr>
  </p:slideViewPr>
  <p:outlineViewPr>
    <p:cViewPr>
      <p:scale>
        <a:sx n="33" d="100"/>
        <a:sy n="33" d="100"/>
      </p:scale>
      <p:origin x="0" y="-5760"/>
    </p:cViewPr>
  </p:outlineViewPr>
  <p:notesTextViewPr>
    <p:cViewPr>
      <p:scale>
        <a:sx n="1" d="1"/>
        <a:sy n="1" d="1"/>
      </p:scale>
      <p:origin x="0" y="0"/>
    </p:cViewPr>
  </p:notesTextViewPr>
  <p:sorterViewPr>
    <p:cViewPr varScale="1">
      <p:scale>
        <a:sx n="100" d="100"/>
        <a:sy n="100" d="100"/>
      </p:scale>
      <p:origin x="0" y="-7325"/>
    </p:cViewPr>
  </p:sorterViewPr>
  <p:notesViewPr>
    <p:cSldViewPr snapToGrid="0">
      <p:cViewPr varScale="1">
        <p:scale>
          <a:sx n="58" d="100"/>
          <a:sy n="58" d="100"/>
        </p:scale>
        <p:origin x="2371" y="67"/>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8/10/relationships/authors" Targe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FB8B65A-D69F-C26C-B67E-036EF77BF1F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652B9064-AE57-427F-E5AF-71DE7D52FE6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D8190EA-5EEC-4300-B6AE-D9734C6C648E}" type="datetimeFigureOut">
              <a:rPr lang="en-US" smtClean="0"/>
              <a:t>7/7/2026</a:t>
            </a:fld>
            <a:endParaRPr lang="en-US" dirty="0"/>
          </a:p>
        </p:txBody>
      </p:sp>
      <p:sp>
        <p:nvSpPr>
          <p:cNvPr id="4" name="Footer Placeholder 3">
            <a:extLst>
              <a:ext uri="{FF2B5EF4-FFF2-40B4-BE49-F238E27FC236}">
                <a16:creationId xmlns:a16="http://schemas.microsoft.com/office/drawing/2014/main" id="{8186157A-CEB9-B0FC-3A49-BE950AEAD6F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E0819CA0-A57D-42D7-A625-56C22D0FA7C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AFF3A6F-DEFA-45E0-9496-BEE7C2C6F3D0}" type="slidenum">
              <a:rPr lang="en-US" smtClean="0"/>
              <a:t>‹#›</a:t>
            </a:fld>
            <a:endParaRPr lang="en-US" dirty="0"/>
          </a:p>
        </p:txBody>
      </p:sp>
    </p:spTree>
    <p:extLst>
      <p:ext uri="{BB962C8B-B14F-4D97-AF65-F5344CB8AC3E}">
        <p14:creationId xmlns:p14="http://schemas.microsoft.com/office/powerpoint/2010/main" val="140600222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487ADD9-2083-264C-A652-8D52D02F7E72}" type="datetimeFigureOut">
              <a:rPr lang="en-US" smtClean="0"/>
              <a:t>7/7/2026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97DC217-DF71-1A49-B3EA-559F1F43B0FF}" type="slidenum">
              <a:rPr lang="en-US" smtClean="0"/>
              <a:t>‹#›</a:t>
            </a:fld>
            <a:endParaRPr lang="en-US" dirty="0"/>
          </a:p>
        </p:txBody>
      </p:sp>
    </p:spTree>
    <p:extLst>
      <p:ext uri="{BB962C8B-B14F-4D97-AF65-F5344CB8AC3E}">
        <p14:creationId xmlns:p14="http://schemas.microsoft.com/office/powerpoint/2010/main" val="28464252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7DC217-DF71-1A49-B3EA-559F1F43B0FF}" type="slidenum">
              <a:rPr lang="en-US" smtClean="0"/>
              <a:t>1</a:t>
            </a:fld>
            <a:endParaRPr lang="en-US" dirty="0"/>
          </a:p>
        </p:txBody>
      </p:sp>
    </p:spTree>
    <p:extLst>
      <p:ext uri="{BB962C8B-B14F-4D97-AF65-F5344CB8AC3E}">
        <p14:creationId xmlns:p14="http://schemas.microsoft.com/office/powerpoint/2010/main" val="21693858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7DC217-DF71-1A49-B3EA-559F1F43B0FF}" type="slidenum">
              <a:rPr lang="en-US" smtClean="0"/>
              <a:t>2</a:t>
            </a:fld>
            <a:endParaRPr lang="en-US" dirty="0"/>
          </a:p>
        </p:txBody>
      </p:sp>
    </p:spTree>
    <p:extLst>
      <p:ext uri="{BB962C8B-B14F-4D97-AF65-F5344CB8AC3E}">
        <p14:creationId xmlns:p14="http://schemas.microsoft.com/office/powerpoint/2010/main" val="29152478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7DC217-DF71-1A49-B3EA-559F1F43B0FF}" type="slidenum">
              <a:rPr lang="en-US" smtClean="0"/>
              <a:t>3</a:t>
            </a:fld>
            <a:endParaRPr lang="en-US" dirty="0"/>
          </a:p>
        </p:txBody>
      </p:sp>
    </p:spTree>
    <p:extLst>
      <p:ext uri="{BB962C8B-B14F-4D97-AF65-F5344CB8AC3E}">
        <p14:creationId xmlns:p14="http://schemas.microsoft.com/office/powerpoint/2010/main" val="19389489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7DC217-DF71-1A49-B3EA-559F1F43B0FF}" type="slidenum">
              <a:rPr lang="en-US" smtClean="0"/>
              <a:t>4</a:t>
            </a:fld>
            <a:endParaRPr lang="en-US" dirty="0"/>
          </a:p>
        </p:txBody>
      </p:sp>
    </p:spTree>
    <p:extLst>
      <p:ext uri="{BB962C8B-B14F-4D97-AF65-F5344CB8AC3E}">
        <p14:creationId xmlns:p14="http://schemas.microsoft.com/office/powerpoint/2010/main" val="38627438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7DC217-DF71-1A49-B3EA-559F1F43B0FF}" type="slidenum">
              <a:rPr lang="en-US" smtClean="0"/>
              <a:t>6</a:t>
            </a:fld>
            <a:endParaRPr lang="en-US" dirty="0"/>
          </a:p>
        </p:txBody>
      </p:sp>
    </p:spTree>
    <p:extLst>
      <p:ext uri="{BB962C8B-B14F-4D97-AF65-F5344CB8AC3E}">
        <p14:creationId xmlns:p14="http://schemas.microsoft.com/office/powerpoint/2010/main" val="16390868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7DC217-DF71-1A49-B3EA-559F1F43B0FF}" type="slidenum">
              <a:rPr lang="en-US" smtClean="0"/>
              <a:t>7</a:t>
            </a:fld>
            <a:endParaRPr lang="en-US" dirty="0"/>
          </a:p>
        </p:txBody>
      </p:sp>
    </p:spTree>
    <p:extLst>
      <p:ext uri="{BB962C8B-B14F-4D97-AF65-F5344CB8AC3E}">
        <p14:creationId xmlns:p14="http://schemas.microsoft.com/office/powerpoint/2010/main" val="9648444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7DC217-DF71-1A49-B3EA-559F1F43B0FF}" type="slidenum">
              <a:rPr lang="en-US" smtClean="0"/>
              <a:t>8</a:t>
            </a:fld>
            <a:endParaRPr lang="en-US" dirty="0"/>
          </a:p>
        </p:txBody>
      </p:sp>
    </p:spTree>
    <p:extLst>
      <p:ext uri="{BB962C8B-B14F-4D97-AF65-F5344CB8AC3E}">
        <p14:creationId xmlns:p14="http://schemas.microsoft.com/office/powerpoint/2010/main" val="33190867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7DC217-DF71-1A49-B3EA-559F1F43B0FF}" type="slidenum">
              <a:rPr lang="en-US" smtClean="0"/>
              <a:t>9</a:t>
            </a:fld>
            <a:endParaRPr lang="en-US" dirty="0"/>
          </a:p>
        </p:txBody>
      </p:sp>
    </p:spTree>
    <p:extLst>
      <p:ext uri="{BB962C8B-B14F-4D97-AF65-F5344CB8AC3E}">
        <p14:creationId xmlns:p14="http://schemas.microsoft.com/office/powerpoint/2010/main" val="9658453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7DC217-DF71-1A49-B3EA-559F1F43B0FF}" type="slidenum">
              <a:rPr lang="en-US" smtClean="0"/>
              <a:t>18</a:t>
            </a:fld>
            <a:endParaRPr lang="en-US" dirty="0"/>
          </a:p>
        </p:txBody>
      </p:sp>
    </p:spTree>
    <p:extLst>
      <p:ext uri="{BB962C8B-B14F-4D97-AF65-F5344CB8AC3E}">
        <p14:creationId xmlns:p14="http://schemas.microsoft.com/office/powerpoint/2010/main" val="3990086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r>
              <a:rPr lang="en-US"/>
              <a:t>9/8/20XX</a:t>
            </a: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76075143"/>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a:t>9/8/20XX</a:t>
            </a: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94A09A9-5501-47C1-A89A-A340965A2BE2}" type="slidenum">
              <a:rPr lang="en-US" smtClean="0"/>
              <a:pPr/>
              <a:t>‹#›</a:t>
            </a:fld>
            <a:endParaRPr lang="en-US" dirty="0"/>
          </a:p>
        </p:txBody>
      </p:sp>
      <p:grpSp>
        <p:nvGrpSpPr>
          <p:cNvPr id="7" name="Group 6">
            <a:extLst>
              <a:ext uri="{FF2B5EF4-FFF2-40B4-BE49-F238E27FC236}">
                <a16:creationId xmlns:a16="http://schemas.microsoft.com/office/drawing/2014/main" id="{4A1D4847-F22E-6767-856E-36829C9661FA}"/>
              </a:ext>
              <a:ext uri="{C183D7F6-B498-43B3-948B-1728B52AA6E4}">
                <adec:decorative xmlns:adec="http://schemas.microsoft.com/office/drawing/2017/decorative" val="1"/>
              </a:ext>
            </a:extLst>
          </p:cNvPr>
          <p:cNvGrpSpPr/>
          <p:nvPr userDrawn="1"/>
        </p:nvGrpSpPr>
        <p:grpSpPr>
          <a:xfrm>
            <a:off x="1" y="0"/>
            <a:ext cx="12191999" cy="6858000"/>
            <a:chOff x="1" y="0"/>
            <a:chExt cx="12191999" cy="6858000"/>
          </a:xfrm>
        </p:grpSpPr>
        <p:sp>
          <p:nvSpPr>
            <p:cNvPr id="8" name="Freeform 3">
              <a:extLst>
                <a:ext uri="{FF2B5EF4-FFF2-40B4-BE49-F238E27FC236}">
                  <a16:creationId xmlns:a16="http://schemas.microsoft.com/office/drawing/2014/main" id="{A9F38070-7D25-9FA7-4E0F-4F3867157A9E}"/>
                </a:ext>
                <a:ext uri="{C183D7F6-B498-43B3-948B-1728B52AA6E4}">
                  <adec:decorative xmlns:adec="http://schemas.microsoft.com/office/drawing/2017/decorative" val="1"/>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9" name="Freeform 4">
              <a:extLst>
                <a:ext uri="{FF2B5EF4-FFF2-40B4-BE49-F238E27FC236}">
                  <a16:creationId xmlns:a16="http://schemas.microsoft.com/office/drawing/2014/main" id="{606A41E3-C202-161F-EAB7-96A5F907A82B}"/>
                </a:ext>
                <a:ext uri="{C183D7F6-B498-43B3-948B-1728B52AA6E4}">
                  <adec:decorative xmlns:adec="http://schemas.microsoft.com/office/drawing/2017/decorative" val="1"/>
                </a:ext>
              </a:extLst>
            </p:cNvPr>
            <p:cNvSpPr/>
            <p:nvPr userDrawn="1"/>
          </p:nvSpPr>
          <p:spPr>
            <a:xfrm flipH="1">
              <a:off x="8580896"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sp>
          <p:nvSpPr>
            <p:cNvPr id="10" name="Freeform 5">
              <a:extLst>
                <a:ext uri="{FF2B5EF4-FFF2-40B4-BE49-F238E27FC236}">
                  <a16:creationId xmlns:a16="http://schemas.microsoft.com/office/drawing/2014/main" id="{684754D8-8083-DF45-EC06-9BFED74E6F7F}"/>
                </a:ext>
                <a:ext uri="{C183D7F6-B498-43B3-948B-1728B52AA6E4}">
                  <adec:decorative xmlns:adec="http://schemas.microsoft.com/office/drawing/2017/decorative" val="1"/>
                </a:ext>
              </a:extLst>
            </p:cNvPr>
            <p:cNvSpPr/>
            <p:nvPr userDrawn="1"/>
          </p:nvSpPr>
          <p:spPr>
            <a:xfrm>
              <a:off x="1" y="0"/>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11" name="Group 10">
              <a:extLst>
                <a:ext uri="{FF2B5EF4-FFF2-40B4-BE49-F238E27FC236}">
                  <a16:creationId xmlns:a16="http://schemas.microsoft.com/office/drawing/2014/main" id="{8D9C6149-CE5B-F856-9B20-69B77FBDB6D9}"/>
                </a:ext>
                <a:ext uri="{C183D7F6-B498-43B3-948B-1728B52AA6E4}">
                  <adec:decorative xmlns:adec="http://schemas.microsoft.com/office/drawing/2017/decorative" val="1"/>
                </a:ext>
              </a:extLst>
            </p:cNvPr>
            <p:cNvGrpSpPr/>
            <p:nvPr userDrawn="1"/>
          </p:nvGrpSpPr>
          <p:grpSpPr>
            <a:xfrm>
              <a:off x="8082092" y="5590903"/>
              <a:ext cx="1572380" cy="1267097"/>
              <a:chOff x="7413403" y="4976359"/>
              <a:chExt cx="2334986" cy="1881641"/>
            </a:xfrm>
          </p:grpSpPr>
          <p:sp>
            <p:nvSpPr>
              <p:cNvPr id="12" name="Freeform 6">
                <a:extLst>
                  <a:ext uri="{FF2B5EF4-FFF2-40B4-BE49-F238E27FC236}">
                    <a16:creationId xmlns:a16="http://schemas.microsoft.com/office/drawing/2014/main" id="{F5E2B117-A7B9-E386-8932-F40D0B69F43E}"/>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sp>
            <p:nvSpPr>
              <p:cNvPr id="13" name="Freeform 7">
                <a:extLst>
                  <a:ext uri="{FF2B5EF4-FFF2-40B4-BE49-F238E27FC236}">
                    <a16:creationId xmlns:a16="http://schemas.microsoft.com/office/drawing/2014/main" id="{8866C437-EF3D-B8F0-9203-B9F59626A7D4}"/>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grpSp>
      </p:grpSp>
    </p:spTree>
    <p:extLst>
      <p:ext uri="{BB962C8B-B14F-4D97-AF65-F5344CB8AC3E}">
        <p14:creationId xmlns:p14="http://schemas.microsoft.com/office/powerpoint/2010/main" val="11137928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r>
              <a:rPr lang="en-US"/>
              <a:t>9/8/20XX</a:t>
            </a: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1515804282"/>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r>
              <a:rPr lang="en-US"/>
              <a:t>9/8/20XX</a:t>
            </a:r>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2714458570"/>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r>
              <a:rPr lang="en-US"/>
              <a:t>9/8/20XX</a:t>
            </a:r>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1763192297"/>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r>
              <a:rPr lang="en-US"/>
              <a:t>9/8/20XX</a:t>
            </a:r>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3587054337"/>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9/8/20XX</a:t>
            </a:r>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1432302967"/>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9/8/20XX</a:t>
            </a:r>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476932374"/>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9/8/20XX</a:t>
            </a:r>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2931667099"/>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r>
              <a:rPr lang="en-US"/>
              <a:t>9/8/20XX</a:t>
            </a: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3010906159"/>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r>
              <a:rPr lang="en-US"/>
              <a:t>9/8/20XX</a:t>
            </a: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94A09A9-5501-47C1-A89A-A340965A2BE2}" type="slidenum">
              <a:rPr lang="en-US" smtClean="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444505934"/>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r>
              <a:rPr lang="en-US"/>
              <a:t>9/8/20XX</a:t>
            </a: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1742860903"/>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r>
              <a:rPr lang="en-US"/>
              <a:t>9/8/20XX</a:t>
            </a: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94A09A9-5501-47C1-A89A-A340965A2BE2}"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785129456"/>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r>
              <a:rPr lang="en-US"/>
              <a:t>9/8/20XX</a:t>
            </a: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1717794612"/>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a:t>9/8/20XX</a:t>
            </a: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513546520"/>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a:t>9/8/20XX</a:t>
            </a: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1426468222"/>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AC79249-FDC0-364D-A734-AE1DE1605D28}"/>
              </a:ext>
              <a:ext uri="{C183D7F6-B498-43B3-948B-1728B52AA6E4}">
                <adec:decorative xmlns:adec="http://schemas.microsoft.com/office/drawing/2017/decorative" val="1"/>
              </a:ext>
            </a:extLst>
          </p:cNvPr>
          <p:cNvSpPr/>
          <p:nvPr userDrawn="1"/>
        </p:nvSpPr>
        <p:spPr>
          <a:xfrm>
            <a:off x="0" y="4572000"/>
            <a:ext cx="12192000" cy="228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7" name="Group 6">
            <a:extLst>
              <a:ext uri="{FF2B5EF4-FFF2-40B4-BE49-F238E27FC236}">
                <a16:creationId xmlns:a16="http://schemas.microsoft.com/office/drawing/2014/main" id="{13537B6D-42A5-F449-2691-321A167F7C08}"/>
              </a:ext>
              <a:ext uri="{C183D7F6-B498-43B3-948B-1728B52AA6E4}">
                <adec:decorative xmlns:adec="http://schemas.microsoft.com/office/drawing/2017/decorative" val="1"/>
              </a:ext>
            </a:extLst>
          </p:cNvPr>
          <p:cNvGrpSpPr/>
          <p:nvPr userDrawn="1"/>
        </p:nvGrpSpPr>
        <p:grpSpPr>
          <a:xfrm>
            <a:off x="0" y="-3419"/>
            <a:ext cx="12192000" cy="6861419"/>
            <a:chOff x="0" y="-3419"/>
            <a:chExt cx="12192000" cy="6861419"/>
          </a:xfrm>
        </p:grpSpPr>
        <p:sp>
          <p:nvSpPr>
            <p:cNvPr id="5" name="Oval 4">
              <a:extLst>
                <a:ext uri="{FF2B5EF4-FFF2-40B4-BE49-F238E27FC236}">
                  <a16:creationId xmlns:a16="http://schemas.microsoft.com/office/drawing/2014/main" id="{902465C8-266D-104C-9C49-323DF4A8277E}"/>
                </a:ext>
              </a:extLst>
            </p:cNvPr>
            <p:cNvSpPr/>
            <p:nvPr userDrawn="1"/>
          </p:nvSpPr>
          <p:spPr>
            <a:xfrm>
              <a:off x="583746" y="4960030"/>
              <a:ext cx="1551214" cy="1551214"/>
            </a:xfrm>
            <a:prstGeom prst="ellipse">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10">
              <a:extLst>
                <a:ext uri="{FF2B5EF4-FFF2-40B4-BE49-F238E27FC236}">
                  <a16:creationId xmlns:a16="http://schemas.microsoft.com/office/drawing/2014/main" id="{37979A1C-BF60-B345-A664-2E4F7A3461EB}"/>
                </a:ext>
              </a:extLst>
            </p:cNvPr>
            <p:cNvSpPr/>
            <p:nvPr userDrawn="1"/>
          </p:nvSpPr>
          <p:spPr>
            <a:xfrm>
              <a:off x="1" y="4571999"/>
              <a:ext cx="1118508" cy="1118508"/>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9" name="Freeform 8">
              <a:extLst>
                <a:ext uri="{FF2B5EF4-FFF2-40B4-BE49-F238E27FC236}">
                  <a16:creationId xmlns:a16="http://schemas.microsoft.com/office/drawing/2014/main" id="{58080B3E-915C-2D4C-8608-596E1BFD6387}"/>
                </a:ext>
              </a:extLst>
            </p:cNvPr>
            <p:cNvSpPr/>
            <p:nvPr userDrawn="1"/>
          </p:nvSpPr>
          <p:spPr>
            <a:xfrm>
              <a:off x="1" y="5739492"/>
              <a:ext cx="1118508" cy="1118508"/>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6" name="Group 5">
              <a:extLst>
                <a:ext uri="{FF2B5EF4-FFF2-40B4-BE49-F238E27FC236}">
                  <a16:creationId xmlns:a16="http://schemas.microsoft.com/office/drawing/2014/main" id="{F15FBB50-09C8-B64E-AE57-67C5E70810CB}"/>
                </a:ext>
              </a:extLst>
            </p:cNvPr>
            <p:cNvGrpSpPr/>
            <p:nvPr userDrawn="1"/>
          </p:nvGrpSpPr>
          <p:grpSpPr>
            <a:xfrm>
              <a:off x="8264427" y="-3419"/>
              <a:ext cx="3927573" cy="3165022"/>
              <a:chOff x="9857014" y="13834"/>
              <a:chExt cx="2334986" cy="1881641"/>
            </a:xfrm>
          </p:grpSpPr>
          <p:sp>
            <p:nvSpPr>
              <p:cNvPr id="15" name="Freeform 14">
                <a:extLst>
                  <a:ext uri="{FF2B5EF4-FFF2-40B4-BE49-F238E27FC236}">
                    <a16:creationId xmlns:a16="http://schemas.microsoft.com/office/drawing/2014/main" id="{EFBF1E52-11FA-DC48-B7AD-75734232FFE8}"/>
                  </a:ext>
                </a:extLst>
              </p:cNvPr>
              <p:cNvSpPr/>
              <p:nvPr userDrawn="1"/>
            </p:nvSpPr>
            <p:spPr>
              <a:xfrm rot="5400000" flipH="1" flipV="1">
                <a:off x="10667433"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15">
                <a:extLst>
                  <a:ext uri="{FF2B5EF4-FFF2-40B4-BE49-F238E27FC236}">
                    <a16:creationId xmlns:a16="http://schemas.microsoft.com/office/drawing/2014/main" id="{4850B620-49F5-3748-84AF-682555D52792}"/>
                  </a:ext>
                </a:extLst>
              </p:cNvPr>
              <p:cNvSpPr/>
              <p:nvPr userDrawn="1"/>
            </p:nvSpPr>
            <p:spPr>
              <a:xfrm rot="16200000" flipV="1">
                <a:off x="9499940"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2" name="Freeform 21">
              <a:extLst>
                <a:ext uri="{FF2B5EF4-FFF2-40B4-BE49-F238E27FC236}">
                  <a16:creationId xmlns:a16="http://schemas.microsoft.com/office/drawing/2014/main" id="{BC68F289-2744-2F48-893A-3F17911625C8}"/>
                </a:ext>
              </a:extLst>
            </p:cNvPr>
            <p:cNvSpPr/>
            <p:nvPr userDrawn="1"/>
          </p:nvSpPr>
          <p:spPr>
            <a:xfrm>
              <a:off x="0" y="-1"/>
              <a:ext cx="1167493" cy="1167493"/>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8" name="Freeform 27">
              <a:extLst>
                <a:ext uri="{FF2B5EF4-FFF2-40B4-BE49-F238E27FC236}">
                  <a16:creationId xmlns:a16="http://schemas.microsoft.com/office/drawing/2014/main" id="{9E240E8A-950E-7946-826C-415CB5DACA43}"/>
                </a:ext>
              </a:extLst>
            </p:cNvPr>
            <p:cNvSpPr/>
            <p:nvPr userDrawn="1"/>
          </p:nvSpPr>
          <p:spPr>
            <a:xfrm>
              <a:off x="11024507" y="4580708"/>
              <a:ext cx="1167493" cy="2277292"/>
            </a:xfrm>
            <a:custGeom>
              <a:avLst/>
              <a:gdLst>
                <a:gd name="connsiteX0" fmla="*/ 1167473 w 1167493"/>
                <a:gd name="connsiteY0" fmla="*/ 0 h 2272167"/>
                <a:gd name="connsiteX1" fmla="*/ 1167493 w 1167493"/>
                <a:gd name="connsiteY1" fmla="*/ 0 h 2272167"/>
                <a:gd name="connsiteX2" fmla="*/ 1167493 w 1167493"/>
                <a:gd name="connsiteY2" fmla="*/ 492960 h 2272167"/>
                <a:gd name="connsiteX3" fmla="*/ 1167493 w 1167493"/>
                <a:gd name="connsiteY3" fmla="*/ 720385 h 2272167"/>
                <a:gd name="connsiteX4" fmla="*/ 1167493 w 1167493"/>
                <a:gd name="connsiteY4" fmla="*/ 2272167 h 2272167"/>
                <a:gd name="connsiteX5" fmla="*/ 0 w 1167493"/>
                <a:gd name="connsiteY5" fmla="*/ 2272167 h 2272167"/>
                <a:gd name="connsiteX6" fmla="*/ 0 w 1167493"/>
                <a:gd name="connsiteY6" fmla="*/ 1898074 h 2272167"/>
                <a:gd name="connsiteX7" fmla="*/ 0 w 1167493"/>
                <a:gd name="connsiteY7" fmla="*/ 1271597 h 2272167"/>
                <a:gd name="connsiteX8" fmla="*/ 0 w 1167493"/>
                <a:gd name="connsiteY8" fmla="*/ 1177688 h 2272167"/>
                <a:gd name="connsiteX9" fmla="*/ 1048124 w 1167493"/>
                <a:gd name="connsiteY9" fmla="*/ 6080 h 2272167"/>
                <a:gd name="connsiteX10" fmla="*/ 1167473 w 1167493"/>
                <a:gd name="connsiteY10" fmla="*/ 0 h 2272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67493" h="2272167">
                  <a:moveTo>
                    <a:pt x="1167473" y="0"/>
                  </a:moveTo>
                  <a:lnTo>
                    <a:pt x="1167493" y="0"/>
                  </a:lnTo>
                  <a:lnTo>
                    <a:pt x="1167493" y="492960"/>
                  </a:lnTo>
                  <a:lnTo>
                    <a:pt x="1167493" y="720385"/>
                  </a:lnTo>
                  <a:lnTo>
                    <a:pt x="1167493" y="2272167"/>
                  </a:lnTo>
                  <a:lnTo>
                    <a:pt x="0" y="2272167"/>
                  </a:lnTo>
                  <a:lnTo>
                    <a:pt x="0" y="1898074"/>
                  </a:lnTo>
                  <a:lnTo>
                    <a:pt x="0" y="1271597"/>
                  </a:lnTo>
                  <a:lnTo>
                    <a:pt x="0" y="1177688"/>
                  </a:lnTo>
                  <a:cubicBezTo>
                    <a:pt x="0" y="567919"/>
                    <a:pt x="459408" y="66389"/>
                    <a:pt x="1048124" y="6080"/>
                  </a:cubicBezTo>
                  <a:lnTo>
                    <a:pt x="116747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 name="Title 1">
            <a:extLst>
              <a:ext uri="{FF2B5EF4-FFF2-40B4-BE49-F238E27FC236}">
                <a16:creationId xmlns:a16="http://schemas.microsoft.com/office/drawing/2014/main" id="{494248F2-5264-4601-AA0B-6C092F77F2DD}"/>
              </a:ext>
            </a:extLst>
          </p:cNvPr>
          <p:cNvSpPr>
            <a:spLocks noGrp="1"/>
          </p:cNvSpPr>
          <p:nvPr>
            <p:ph type="ctrTitle" hasCustomPrompt="1"/>
          </p:nvPr>
        </p:nvSpPr>
        <p:spPr>
          <a:xfrm>
            <a:off x="1167493" y="232913"/>
            <a:ext cx="7096933" cy="3830130"/>
          </a:xfrm>
        </p:spPr>
        <p:txBody>
          <a:bodyPr anchor="b">
            <a:noAutofit/>
          </a:bodyPr>
          <a:lstStyle>
            <a:lvl1pPr algn="l">
              <a:defRPr sz="6000" b="1">
                <a:latin typeface="+mj-lt"/>
              </a:defRPr>
            </a:lvl1pPr>
          </a:lstStyle>
          <a:p>
            <a:r>
              <a:rPr lang="en-US" dirty="0"/>
              <a:t>Click to add title</a:t>
            </a:r>
          </a:p>
        </p:txBody>
      </p:sp>
    </p:spTree>
    <p:extLst>
      <p:ext uri="{BB962C8B-B14F-4D97-AF65-F5344CB8AC3E}">
        <p14:creationId xmlns:p14="http://schemas.microsoft.com/office/powerpoint/2010/main" val="92593478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Title and Right Image">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AC10D125-AB73-D276-4947-94204736A30D}"/>
              </a:ext>
              <a:ext uri="{C183D7F6-B498-43B3-948B-1728B52AA6E4}">
                <adec:decorative xmlns:adec="http://schemas.microsoft.com/office/drawing/2017/decorative" val="1"/>
              </a:ext>
            </a:extLst>
          </p:cNvPr>
          <p:cNvGrpSpPr/>
          <p:nvPr userDrawn="1"/>
        </p:nvGrpSpPr>
        <p:grpSpPr>
          <a:xfrm flipH="1">
            <a:off x="1" y="0"/>
            <a:ext cx="12191999" cy="6858000"/>
            <a:chOff x="1" y="0"/>
            <a:chExt cx="12191999" cy="6858000"/>
          </a:xfrm>
        </p:grpSpPr>
        <p:sp>
          <p:nvSpPr>
            <p:cNvPr id="4" name="Freeform 3">
              <a:extLst>
                <a:ext uri="{FF2B5EF4-FFF2-40B4-BE49-F238E27FC236}">
                  <a16:creationId xmlns:a16="http://schemas.microsoft.com/office/drawing/2014/main" id="{6A7F6A3F-E1DD-A246-9A6D-5F9B18BA2588}"/>
                </a:ext>
                <a:ext uri="{C183D7F6-B498-43B3-948B-1728B52AA6E4}">
                  <adec:decorative xmlns:adec="http://schemas.microsoft.com/office/drawing/2017/decorative" val="1"/>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Freeform 4">
              <a:extLst>
                <a:ext uri="{FF2B5EF4-FFF2-40B4-BE49-F238E27FC236}">
                  <a16:creationId xmlns:a16="http://schemas.microsoft.com/office/drawing/2014/main" id="{055FD0FC-C8FF-6741-A364-A29CDC6F9495}"/>
                </a:ext>
                <a:ext uri="{C183D7F6-B498-43B3-948B-1728B52AA6E4}">
                  <adec:decorative xmlns:adec="http://schemas.microsoft.com/office/drawing/2017/decorative" val="1"/>
                </a:ext>
              </a:extLst>
            </p:cNvPr>
            <p:cNvSpPr/>
            <p:nvPr userDrawn="1"/>
          </p:nvSpPr>
          <p:spPr>
            <a:xfrm flipH="1">
              <a:off x="8580896"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sp>
          <p:nvSpPr>
            <p:cNvPr id="6" name="Freeform 5">
              <a:extLst>
                <a:ext uri="{FF2B5EF4-FFF2-40B4-BE49-F238E27FC236}">
                  <a16:creationId xmlns:a16="http://schemas.microsoft.com/office/drawing/2014/main" id="{D11C9832-A021-954E-A34F-2988D1189AE9}"/>
                </a:ext>
                <a:ext uri="{C183D7F6-B498-43B3-948B-1728B52AA6E4}">
                  <adec:decorative xmlns:adec="http://schemas.microsoft.com/office/drawing/2017/decorative" val="1"/>
                </a:ext>
              </a:extLst>
            </p:cNvPr>
            <p:cNvSpPr/>
            <p:nvPr userDrawn="1"/>
          </p:nvSpPr>
          <p:spPr>
            <a:xfrm>
              <a:off x="1" y="0"/>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9" name="Group 8">
              <a:extLst>
                <a:ext uri="{FF2B5EF4-FFF2-40B4-BE49-F238E27FC236}">
                  <a16:creationId xmlns:a16="http://schemas.microsoft.com/office/drawing/2014/main" id="{9861BC34-DFBF-2D4F-B463-FCFBC08391FF}"/>
                </a:ext>
                <a:ext uri="{C183D7F6-B498-43B3-948B-1728B52AA6E4}">
                  <adec:decorative xmlns:adec="http://schemas.microsoft.com/office/drawing/2017/decorative" val="1"/>
                </a:ext>
              </a:extLst>
            </p:cNvPr>
            <p:cNvGrpSpPr/>
            <p:nvPr userDrawn="1"/>
          </p:nvGrpSpPr>
          <p:grpSpPr>
            <a:xfrm>
              <a:off x="8082092" y="5590903"/>
              <a:ext cx="1572380" cy="1267097"/>
              <a:chOff x="7413403" y="4976359"/>
              <a:chExt cx="2334986" cy="1881641"/>
            </a:xfrm>
          </p:grpSpPr>
          <p:sp>
            <p:nvSpPr>
              <p:cNvPr id="7" name="Freeform 6">
                <a:extLst>
                  <a:ext uri="{FF2B5EF4-FFF2-40B4-BE49-F238E27FC236}">
                    <a16:creationId xmlns:a16="http://schemas.microsoft.com/office/drawing/2014/main" id="{55C37C19-F268-4A43-A0D4-3B1B38D48952}"/>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sp>
            <p:nvSpPr>
              <p:cNvPr id="8" name="Freeform 7">
                <a:extLst>
                  <a:ext uri="{FF2B5EF4-FFF2-40B4-BE49-F238E27FC236}">
                    <a16:creationId xmlns:a16="http://schemas.microsoft.com/office/drawing/2014/main" id="{E4F760E5-9D5D-E44F-AEBF-20CA8DE87D11}"/>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grpSp>
      </p:grpSp>
      <p:sp>
        <p:nvSpPr>
          <p:cNvPr id="2" name="Title 1">
            <a:extLst>
              <a:ext uri="{FF2B5EF4-FFF2-40B4-BE49-F238E27FC236}">
                <a16:creationId xmlns:a16="http://schemas.microsoft.com/office/drawing/2014/main" id="{3CD97974-B93C-4C96-B3F6-F69E3D6DE6CA}"/>
              </a:ext>
            </a:extLst>
          </p:cNvPr>
          <p:cNvSpPr>
            <a:spLocks noGrp="1"/>
          </p:cNvSpPr>
          <p:nvPr>
            <p:ph type="title" hasCustomPrompt="1"/>
          </p:nvPr>
        </p:nvSpPr>
        <p:spPr>
          <a:xfrm>
            <a:off x="1167492" y="1371600"/>
            <a:ext cx="5486400" cy="4114800"/>
          </a:xfrm>
        </p:spPr>
        <p:txBody>
          <a:bodyPr anchor="ctr" anchorCtr="0">
            <a:noAutofit/>
          </a:bodyPr>
          <a:lstStyle>
            <a:lvl1pPr>
              <a:defRPr sz="6000" b="1">
                <a:latin typeface="+mj-lt"/>
              </a:defRPr>
            </a:lvl1pPr>
          </a:lstStyle>
          <a:p>
            <a:r>
              <a:rPr lang="en-US" dirty="0"/>
              <a:t>Click to add title</a:t>
            </a:r>
          </a:p>
        </p:txBody>
      </p:sp>
      <p:sp>
        <p:nvSpPr>
          <p:cNvPr id="15" name="Picture Placeholder 14">
            <a:extLst>
              <a:ext uri="{FF2B5EF4-FFF2-40B4-BE49-F238E27FC236}">
                <a16:creationId xmlns:a16="http://schemas.microsoft.com/office/drawing/2014/main" id="{3124234B-E1C4-2616-9993-A23142AA69B2}"/>
              </a:ext>
            </a:extLst>
          </p:cNvPr>
          <p:cNvSpPr>
            <a:spLocks noGrp="1"/>
          </p:cNvSpPr>
          <p:nvPr>
            <p:ph type="pic" sz="quarter" idx="10"/>
          </p:nvPr>
        </p:nvSpPr>
        <p:spPr>
          <a:xfrm>
            <a:off x="7183438" y="1168400"/>
            <a:ext cx="4500562" cy="4521200"/>
          </a:xfrm>
          <a:prstGeom prst="ellipse">
            <a:avLst/>
          </a:prstGeom>
          <a:solidFill>
            <a:schemeClr val="accent2"/>
          </a:solidFill>
        </p:spPr>
        <p:txBody>
          <a:bodyPr/>
          <a:lstStyle>
            <a:lvl1pPr marL="0" indent="0" algn="ctr">
              <a:buNone/>
              <a:defRPr sz="2000"/>
            </a:lvl1pPr>
          </a:lstStyle>
          <a:p>
            <a:r>
              <a:rPr lang="en-US"/>
              <a:t>Click icon to add picture</a:t>
            </a:r>
            <a:endParaRPr lang="en-US" dirty="0"/>
          </a:p>
        </p:txBody>
      </p:sp>
      <p:sp>
        <p:nvSpPr>
          <p:cNvPr id="10" name="Date Placeholder 3">
            <a:extLst>
              <a:ext uri="{FF2B5EF4-FFF2-40B4-BE49-F238E27FC236}">
                <a16:creationId xmlns:a16="http://schemas.microsoft.com/office/drawing/2014/main" id="{7536C149-3EFE-A94E-902D-57CED00B2C0F}"/>
              </a:ext>
            </a:extLst>
          </p:cNvPr>
          <p:cNvSpPr>
            <a:spLocks noGrp="1"/>
          </p:cNvSpPr>
          <p:nvPr>
            <p:ph type="dt" sz="half" idx="2"/>
          </p:nvPr>
        </p:nvSpPr>
        <p:spPr>
          <a:xfrm>
            <a:off x="381000" y="6356350"/>
            <a:ext cx="2743200" cy="365125"/>
          </a:xfrm>
          <a:prstGeom prst="rect">
            <a:avLst/>
          </a:prstGeom>
        </p:spPr>
        <p:txBody>
          <a:bodyPr vert="horz" lIns="91440" tIns="45720" rIns="91440" bIns="45720" rtlCol="0" anchor="ctr">
            <a:noAutofit/>
          </a:bodyPr>
          <a:lstStyle>
            <a:lvl1pPr algn="l">
              <a:defRPr sz="1200">
                <a:solidFill>
                  <a:schemeClr val="accent3"/>
                </a:solidFill>
                <a:latin typeface="+mn-lt"/>
              </a:defRPr>
            </a:lvl1pPr>
          </a:lstStyle>
          <a:p>
            <a:r>
              <a:rPr lang="en-US" dirty="0"/>
              <a:t>9/8/20XX</a:t>
            </a:r>
          </a:p>
        </p:txBody>
      </p:sp>
      <p:sp>
        <p:nvSpPr>
          <p:cNvPr id="11" name="Footer Placeholder 4">
            <a:extLst>
              <a:ext uri="{FF2B5EF4-FFF2-40B4-BE49-F238E27FC236}">
                <a16:creationId xmlns:a16="http://schemas.microsoft.com/office/drawing/2014/main" id="{53CA1E78-F17D-F34D-9F81-0DBF44F378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noAutofit/>
          </a:bodyPr>
          <a:lstStyle>
            <a:lvl1pPr algn="ctr">
              <a:defRPr sz="1200">
                <a:solidFill>
                  <a:schemeClr val="accent3"/>
                </a:solidFill>
                <a:latin typeface="+mn-lt"/>
              </a:defRPr>
            </a:lvl1pPr>
          </a:lstStyle>
          <a:p>
            <a:endParaRPr lang="en-US" dirty="0"/>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accent2"/>
                </a:solidFill>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273171863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Title and Left Image">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AC10D125-AB73-D276-4947-94204736A30D}"/>
              </a:ext>
              <a:ext uri="{C183D7F6-B498-43B3-948B-1728B52AA6E4}">
                <adec:decorative xmlns:adec="http://schemas.microsoft.com/office/drawing/2017/decorative" val="1"/>
              </a:ext>
            </a:extLst>
          </p:cNvPr>
          <p:cNvGrpSpPr/>
          <p:nvPr userDrawn="1"/>
        </p:nvGrpSpPr>
        <p:grpSpPr>
          <a:xfrm>
            <a:off x="1" y="0"/>
            <a:ext cx="12191999" cy="6858000"/>
            <a:chOff x="1" y="0"/>
            <a:chExt cx="12191999" cy="6858000"/>
          </a:xfrm>
        </p:grpSpPr>
        <p:sp>
          <p:nvSpPr>
            <p:cNvPr id="4" name="Freeform 3">
              <a:extLst>
                <a:ext uri="{FF2B5EF4-FFF2-40B4-BE49-F238E27FC236}">
                  <a16:creationId xmlns:a16="http://schemas.microsoft.com/office/drawing/2014/main" id="{6A7F6A3F-E1DD-A246-9A6D-5F9B18BA2588}"/>
                </a:ext>
                <a:ext uri="{C183D7F6-B498-43B3-948B-1728B52AA6E4}">
                  <adec:decorative xmlns:adec="http://schemas.microsoft.com/office/drawing/2017/decorative" val="1"/>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Freeform 4">
              <a:extLst>
                <a:ext uri="{FF2B5EF4-FFF2-40B4-BE49-F238E27FC236}">
                  <a16:creationId xmlns:a16="http://schemas.microsoft.com/office/drawing/2014/main" id="{055FD0FC-C8FF-6741-A364-A29CDC6F9495}"/>
                </a:ext>
                <a:ext uri="{C183D7F6-B498-43B3-948B-1728B52AA6E4}">
                  <adec:decorative xmlns:adec="http://schemas.microsoft.com/office/drawing/2017/decorative" val="1"/>
                </a:ext>
              </a:extLst>
            </p:cNvPr>
            <p:cNvSpPr/>
            <p:nvPr userDrawn="1"/>
          </p:nvSpPr>
          <p:spPr>
            <a:xfrm flipH="1">
              <a:off x="8580896"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sp>
          <p:nvSpPr>
            <p:cNvPr id="6" name="Freeform 5">
              <a:extLst>
                <a:ext uri="{FF2B5EF4-FFF2-40B4-BE49-F238E27FC236}">
                  <a16:creationId xmlns:a16="http://schemas.microsoft.com/office/drawing/2014/main" id="{D11C9832-A021-954E-A34F-2988D1189AE9}"/>
                </a:ext>
                <a:ext uri="{C183D7F6-B498-43B3-948B-1728B52AA6E4}">
                  <adec:decorative xmlns:adec="http://schemas.microsoft.com/office/drawing/2017/decorative" val="1"/>
                </a:ext>
              </a:extLst>
            </p:cNvPr>
            <p:cNvSpPr/>
            <p:nvPr userDrawn="1"/>
          </p:nvSpPr>
          <p:spPr>
            <a:xfrm>
              <a:off x="1" y="0"/>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9" name="Group 8">
              <a:extLst>
                <a:ext uri="{FF2B5EF4-FFF2-40B4-BE49-F238E27FC236}">
                  <a16:creationId xmlns:a16="http://schemas.microsoft.com/office/drawing/2014/main" id="{9861BC34-DFBF-2D4F-B463-FCFBC08391FF}"/>
                </a:ext>
                <a:ext uri="{C183D7F6-B498-43B3-948B-1728B52AA6E4}">
                  <adec:decorative xmlns:adec="http://schemas.microsoft.com/office/drawing/2017/decorative" val="1"/>
                </a:ext>
              </a:extLst>
            </p:cNvPr>
            <p:cNvGrpSpPr/>
            <p:nvPr userDrawn="1"/>
          </p:nvGrpSpPr>
          <p:grpSpPr>
            <a:xfrm>
              <a:off x="8082092" y="5590903"/>
              <a:ext cx="1572380" cy="1267097"/>
              <a:chOff x="7413403" y="4976359"/>
              <a:chExt cx="2334986" cy="1881641"/>
            </a:xfrm>
          </p:grpSpPr>
          <p:sp>
            <p:nvSpPr>
              <p:cNvPr id="7" name="Freeform 6">
                <a:extLst>
                  <a:ext uri="{FF2B5EF4-FFF2-40B4-BE49-F238E27FC236}">
                    <a16:creationId xmlns:a16="http://schemas.microsoft.com/office/drawing/2014/main" id="{55C37C19-F268-4A43-A0D4-3B1B38D48952}"/>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sp>
            <p:nvSpPr>
              <p:cNvPr id="8" name="Freeform 7">
                <a:extLst>
                  <a:ext uri="{FF2B5EF4-FFF2-40B4-BE49-F238E27FC236}">
                    <a16:creationId xmlns:a16="http://schemas.microsoft.com/office/drawing/2014/main" id="{E4F760E5-9D5D-E44F-AEBF-20CA8DE87D11}"/>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grpSp>
      </p:grpSp>
      <p:sp>
        <p:nvSpPr>
          <p:cNvPr id="2" name="Title 1">
            <a:extLst>
              <a:ext uri="{FF2B5EF4-FFF2-40B4-BE49-F238E27FC236}">
                <a16:creationId xmlns:a16="http://schemas.microsoft.com/office/drawing/2014/main" id="{3CD97974-B93C-4C96-B3F6-F69E3D6DE6CA}"/>
              </a:ext>
            </a:extLst>
          </p:cNvPr>
          <p:cNvSpPr>
            <a:spLocks noGrp="1"/>
          </p:cNvSpPr>
          <p:nvPr>
            <p:ph type="title" hasCustomPrompt="1"/>
          </p:nvPr>
        </p:nvSpPr>
        <p:spPr>
          <a:xfrm>
            <a:off x="5943600" y="457200"/>
            <a:ext cx="5120640" cy="3200400"/>
          </a:xfrm>
        </p:spPr>
        <p:txBody>
          <a:bodyPr anchor="b" anchorCtr="0">
            <a:noAutofit/>
          </a:bodyPr>
          <a:lstStyle>
            <a:lvl1pPr>
              <a:defRPr sz="6000" b="1">
                <a:latin typeface="+mj-lt"/>
              </a:defRPr>
            </a:lvl1pPr>
          </a:lstStyle>
          <a:p>
            <a:r>
              <a:rPr lang="en-US" dirty="0"/>
              <a:t>Click to add title</a:t>
            </a:r>
          </a:p>
        </p:txBody>
      </p:sp>
      <p:sp>
        <p:nvSpPr>
          <p:cNvPr id="3" name="Subtitle 2">
            <a:extLst>
              <a:ext uri="{FF2B5EF4-FFF2-40B4-BE49-F238E27FC236}">
                <a16:creationId xmlns:a16="http://schemas.microsoft.com/office/drawing/2014/main" id="{8763DBBF-E63D-81E5-E7CE-32F6F2C2F935}"/>
              </a:ext>
            </a:extLst>
          </p:cNvPr>
          <p:cNvSpPr>
            <a:spLocks noGrp="1"/>
          </p:cNvSpPr>
          <p:nvPr>
            <p:ph type="subTitle" idx="1" hasCustomPrompt="1"/>
          </p:nvPr>
        </p:nvSpPr>
        <p:spPr>
          <a:xfrm>
            <a:off x="5943598" y="3657600"/>
            <a:ext cx="5120640" cy="1828800"/>
          </a:xfrm>
        </p:spPr>
        <p:txBody>
          <a:bodyPr anchor="t" anchorCtr="0">
            <a:noAutofit/>
          </a:bodyPr>
          <a:lstStyle>
            <a:lvl1pPr marL="0" indent="0" algn="l">
              <a:buNone/>
              <a:defRPr sz="320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subtitle</a:t>
            </a:r>
          </a:p>
        </p:txBody>
      </p:sp>
      <p:sp>
        <p:nvSpPr>
          <p:cNvPr id="15" name="Picture Placeholder 14">
            <a:extLst>
              <a:ext uri="{FF2B5EF4-FFF2-40B4-BE49-F238E27FC236}">
                <a16:creationId xmlns:a16="http://schemas.microsoft.com/office/drawing/2014/main" id="{64033732-ADA1-C540-7276-3FF5CDEF2C5E}"/>
              </a:ext>
            </a:extLst>
          </p:cNvPr>
          <p:cNvSpPr>
            <a:spLocks noGrp="1"/>
          </p:cNvSpPr>
          <p:nvPr>
            <p:ph type="pic" sz="quarter" idx="10"/>
          </p:nvPr>
        </p:nvSpPr>
        <p:spPr>
          <a:xfrm>
            <a:off x="904238" y="1157224"/>
            <a:ext cx="4500562" cy="4521200"/>
          </a:xfrm>
          <a:prstGeom prst="ellipse">
            <a:avLst/>
          </a:prstGeom>
          <a:solidFill>
            <a:schemeClr val="accent2"/>
          </a:solidFill>
        </p:spPr>
        <p:txBody>
          <a:bodyPr/>
          <a:lstStyle>
            <a:lvl1pPr marL="0" indent="0" algn="ctr">
              <a:buNone/>
              <a:defRPr sz="2000"/>
            </a:lvl1pPr>
          </a:lstStyle>
          <a:p>
            <a:r>
              <a:rPr lang="en-US"/>
              <a:t>Click icon to add picture</a:t>
            </a:r>
            <a:endParaRPr lang="en-US" dirty="0"/>
          </a:p>
        </p:txBody>
      </p:sp>
      <p:sp>
        <p:nvSpPr>
          <p:cNvPr id="10" name="Date Placeholder 3">
            <a:extLst>
              <a:ext uri="{FF2B5EF4-FFF2-40B4-BE49-F238E27FC236}">
                <a16:creationId xmlns:a16="http://schemas.microsoft.com/office/drawing/2014/main" id="{7536C149-3EFE-A94E-902D-57CED00B2C0F}"/>
              </a:ext>
            </a:extLst>
          </p:cNvPr>
          <p:cNvSpPr>
            <a:spLocks noGrp="1"/>
          </p:cNvSpPr>
          <p:nvPr>
            <p:ph type="dt" sz="half" idx="2"/>
          </p:nvPr>
        </p:nvSpPr>
        <p:spPr>
          <a:xfrm>
            <a:off x="381000" y="6356350"/>
            <a:ext cx="2743200" cy="365125"/>
          </a:xfrm>
          <a:prstGeom prst="rect">
            <a:avLst/>
          </a:prstGeom>
        </p:spPr>
        <p:txBody>
          <a:bodyPr vert="horz" lIns="91440" tIns="45720" rIns="91440" bIns="45720" rtlCol="0" anchor="ctr">
            <a:noAutofit/>
          </a:bodyPr>
          <a:lstStyle>
            <a:lvl1pPr algn="l">
              <a:defRPr sz="1200">
                <a:solidFill>
                  <a:schemeClr val="accent3"/>
                </a:solidFill>
                <a:latin typeface="+mn-lt"/>
              </a:defRPr>
            </a:lvl1pPr>
          </a:lstStyle>
          <a:p>
            <a:r>
              <a:rPr lang="en-US" dirty="0"/>
              <a:t>9/8/20XX</a:t>
            </a:r>
          </a:p>
        </p:txBody>
      </p:sp>
      <p:sp>
        <p:nvSpPr>
          <p:cNvPr id="11" name="Footer Placeholder 4">
            <a:extLst>
              <a:ext uri="{FF2B5EF4-FFF2-40B4-BE49-F238E27FC236}">
                <a16:creationId xmlns:a16="http://schemas.microsoft.com/office/drawing/2014/main" id="{53CA1E78-F17D-F34D-9F81-0DBF44F378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noAutofit/>
          </a:bodyPr>
          <a:lstStyle>
            <a:lvl1pPr algn="ctr">
              <a:defRPr sz="1200">
                <a:solidFill>
                  <a:schemeClr val="accent3"/>
                </a:solidFill>
                <a:latin typeface="+mn-lt"/>
              </a:defRPr>
            </a:lvl1pPr>
          </a:lstStyle>
          <a:p>
            <a:endParaRPr lang="en-US" dirty="0"/>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accent2"/>
                </a:solidFill>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284644443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Title and 2 Column Content">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14DB56B5-5DD7-95E3-52B2-EDC4B3F13058}"/>
              </a:ext>
              <a:ext uri="{C183D7F6-B498-43B3-948B-1728B52AA6E4}">
                <adec:decorative xmlns:adec="http://schemas.microsoft.com/office/drawing/2017/decorative" val="1"/>
              </a:ext>
            </a:extLst>
          </p:cNvPr>
          <p:cNvGrpSpPr/>
          <p:nvPr userDrawn="1"/>
        </p:nvGrpSpPr>
        <p:grpSpPr>
          <a:xfrm>
            <a:off x="1" y="0"/>
            <a:ext cx="12191999" cy="6858000"/>
            <a:chOff x="1" y="0"/>
            <a:chExt cx="12191999" cy="6858000"/>
          </a:xfrm>
        </p:grpSpPr>
        <p:sp>
          <p:nvSpPr>
            <p:cNvPr id="4" name="Freeform 3">
              <a:extLst>
                <a:ext uri="{FF2B5EF4-FFF2-40B4-BE49-F238E27FC236}">
                  <a16:creationId xmlns:a16="http://schemas.microsoft.com/office/drawing/2014/main" id="{6A7F6A3F-E1DD-A246-9A6D-5F9B18BA2588}"/>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Freeform 4">
              <a:extLst>
                <a:ext uri="{FF2B5EF4-FFF2-40B4-BE49-F238E27FC236}">
                  <a16:creationId xmlns:a16="http://schemas.microsoft.com/office/drawing/2014/main" id="{055FD0FC-C8FF-6741-A364-A29CDC6F9495}"/>
                </a:ext>
              </a:extLst>
            </p:cNvPr>
            <p:cNvSpPr/>
            <p:nvPr userDrawn="1"/>
          </p:nvSpPr>
          <p:spPr>
            <a:xfrm flipH="1">
              <a:off x="8580896"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6" name="Freeform 5">
              <a:extLst>
                <a:ext uri="{FF2B5EF4-FFF2-40B4-BE49-F238E27FC236}">
                  <a16:creationId xmlns:a16="http://schemas.microsoft.com/office/drawing/2014/main" id="{D11C9832-A021-954E-A34F-2988D1189AE9}"/>
                </a:ext>
              </a:extLst>
            </p:cNvPr>
            <p:cNvSpPr/>
            <p:nvPr userDrawn="1"/>
          </p:nvSpPr>
          <p:spPr>
            <a:xfrm>
              <a:off x="1" y="0"/>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9" name="Group 8">
              <a:extLst>
                <a:ext uri="{FF2B5EF4-FFF2-40B4-BE49-F238E27FC236}">
                  <a16:creationId xmlns:a16="http://schemas.microsoft.com/office/drawing/2014/main" id="{9861BC34-DFBF-2D4F-B463-FCFBC08391FF}"/>
                </a:ext>
              </a:extLst>
            </p:cNvPr>
            <p:cNvGrpSpPr/>
            <p:nvPr userDrawn="1"/>
          </p:nvGrpSpPr>
          <p:grpSpPr>
            <a:xfrm>
              <a:off x="8082092" y="5590903"/>
              <a:ext cx="1572380" cy="1267097"/>
              <a:chOff x="7413403" y="4976359"/>
              <a:chExt cx="2334986" cy="1881641"/>
            </a:xfrm>
          </p:grpSpPr>
          <p:sp>
            <p:nvSpPr>
              <p:cNvPr id="7" name="Freeform 6">
                <a:extLst>
                  <a:ext uri="{FF2B5EF4-FFF2-40B4-BE49-F238E27FC236}">
                    <a16:creationId xmlns:a16="http://schemas.microsoft.com/office/drawing/2014/main" id="{55C37C19-F268-4A43-A0D4-3B1B38D48952}"/>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sp>
            <p:nvSpPr>
              <p:cNvPr id="8" name="Freeform 7">
                <a:extLst>
                  <a:ext uri="{FF2B5EF4-FFF2-40B4-BE49-F238E27FC236}">
                    <a16:creationId xmlns:a16="http://schemas.microsoft.com/office/drawing/2014/main" id="{E4F760E5-9D5D-E44F-AEBF-20CA8DE87D11}"/>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grpSp>
      </p:grpSp>
      <p:sp>
        <p:nvSpPr>
          <p:cNvPr id="2" name="Title 1">
            <a:extLst>
              <a:ext uri="{FF2B5EF4-FFF2-40B4-BE49-F238E27FC236}">
                <a16:creationId xmlns:a16="http://schemas.microsoft.com/office/drawing/2014/main" id="{3CD97974-B93C-4C96-B3F6-F69E3D6DE6CA}"/>
              </a:ext>
            </a:extLst>
          </p:cNvPr>
          <p:cNvSpPr>
            <a:spLocks noGrp="1"/>
          </p:cNvSpPr>
          <p:nvPr>
            <p:ph type="title" hasCustomPrompt="1"/>
          </p:nvPr>
        </p:nvSpPr>
        <p:spPr>
          <a:xfrm>
            <a:off x="1167492" y="136526"/>
            <a:ext cx="9601200" cy="1653371"/>
          </a:xfrm>
        </p:spPr>
        <p:txBody>
          <a:bodyPr anchor="b">
            <a:noAutofit/>
          </a:bodyPr>
          <a:lstStyle>
            <a:lvl1pPr>
              <a:defRPr sz="4200" b="1">
                <a:latin typeface="+mj-lt"/>
              </a:defRPr>
            </a:lvl1pPr>
          </a:lstStyle>
          <a:p>
            <a:r>
              <a:rPr lang="en-US" dirty="0"/>
              <a:t>Click to add title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hasCustomPrompt="1"/>
          </p:nvPr>
        </p:nvSpPr>
        <p:spPr>
          <a:xfrm>
            <a:off x="1167493" y="2023984"/>
            <a:ext cx="4663440" cy="3332832"/>
          </a:xfrm>
        </p:spPr>
        <p:txBody>
          <a:bodyPr>
            <a:normAutofit/>
          </a:bodyPr>
          <a:lstStyle>
            <a:lvl1pPr marL="0" indent="0">
              <a:spcBef>
                <a:spcPts val="1000"/>
              </a:spcBef>
              <a:buFont typeface="Arial" panose="020B0604020202020204" pitchFamily="34" charset="0"/>
              <a:buNone/>
              <a:defRPr sz="2000">
                <a:latin typeface="+mn-lt"/>
              </a:defRPr>
            </a:lvl1pPr>
            <a:lvl2pPr marL="283464" indent="-283464">
              <a:spcBef>
                <a:spcPts val="1000"/>
              </a:spcBef>
              <a:buFont typeface="Arial" panose="020B0604020202020204" pitchFamily="34" charset="0"/>
              <a:buChar char="•"/>
              <a:defRPr sz="2000">
                <a:latin typeface="+mn-lt"/>
              </a:defRPr>
            </a:lvl2pPr>
            <a:lvl3pPr marL="566928" indent="-283464">
              <a:spcBef>
                <a:spcPts val="1000"/>
              </a:spcBef>
              <a:buFont typeface="Arial" panose="020B0604020202020204" pitchFamily="34" charset="0"/>
              <a:buChar char="•"/>
              <a:defRPr sz="2000">
                <a:latin typeface="+mn-lt"/>
              </a:defRPr>
            </a:lvl3pPr>
            <a:lvl4pPr marL="850392" indent="-283464">
              <a:spcBef>
                <a:spcPts val="1000"/>
              </a:spcBef>
              <a:buFont typeface="Arial" panose="020B0604020202020204" pitchFamily="34" charset="0"/>
              <a:buChar char="•"/>
              <a:defRPr sz="2000">
                <a:latin typeface="+mn-lt"/>
              </a:defRPr>
            </a:lvl4pPr>
            <a:lvl5pPr marL="1133856" indent="-283464">
              <a:spcBef>
                <a:spcPts val="1000"/>
              </a:spcBef>
              <a:buFont typeface="Arial" panose="020B0604020202020204" pitchFamily="34" charset="0"/>
              <a:buChar char="•"/>
              <a:defRPr sz="2000">
                <a:latin typeface="+mn-lt"/>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Content Placeholder 2">
            <a:extLst>
              <a:ext uri="{FF2B5EF4-FFF2-40B4-BE49-F238E27FC236}">
                <a16:creationId xmlns:a16="http://schemas.microsoft.com/office/drawing/2014/main" id="{94CA559C-3355-DE44-ACF9-BDB6083C4225}"/>
              </a:ext>
            </a:extLst>
          </p:cNvPr>
          <p:cNvSpPr>
            <a:spLocks noGrp="1"/>
          </p:cNvSpPr>
          <p:nvPr>
            <p:ph idx="10" hasCustomPrompt="1"/>
          </p:nvPr>
        </p:nvSpPr>
        <p:spPr>
          <a:xfrm>
            <a:off x="6283235" y="2023984"/>
            <a:ext cx="4663440" cy="3332832"/>
          </a:xfrm>
        </p:spPr>
        <p:txBody>
          <a:bodyPr>
            <a:normAutofit/>
          </a:bodyPr>
          <a:lstStyle>
            <a:lvl1pPr marL="0" indent="0">
              <a:spcBef>
                <a:spcPts val="1000"/>
              </a:spcBef>
              <a:buFont typeface="Arial" panose="020B0604020202020204" pitchFamily="34" charset="0"/>
              <a:buNone/>
              <a:defRPr sz="2000">
                <a:latin typeface="+mn-lt"/>
              </a:defRPr>
            </a:lvl1pPr>
            <a:lvl2pPr marL="283464" indent="-283464">
              <a:spcBef>
                <a:spcPts val="1000"/>
              </a:spcBef>
              <a:buFont typeface="Arial" panose="020B0604020202020204" pitchFamily="34" charset="0"/>
              <a:buChar char="•"/>
              <a:defRPr sz="2000">
                <a:latin typeface="+mn-lt"/>
              </a:defRPr>
            </a:lvl2pPr>
            <a:lvl3pPr marL="566928" indent="-283464">
              <a:spcBef>
                <a:spcPts val="1000"/>
              </a:spcBef>
              <a:buFont typeface="Arial" panose="020B0604020202020204" pitchFamily="34" charset="0"/>
              <a:buChar char="•"/>
              <a:defRPr sz="2000">
                <a:latin typeface="+mn-lt"/>
              </a:defRPr>
            </a:lvl3pPr>
            <a:lvl4pPr marL="850392" indent="-283464">
              <a:spcBef>
                <a:spcPts val="1000"/>
              </a:spcBef>
              <a:buFont typeface="Arial" panose="020B0604020202020204" pitchFamily="34" charset="0"/>
              <a:buChar char="•"/>
              <a:defRPr sz="2000">
                <a:latin typeface="+mn-lt"/>
              </a:defRPr>
            </a:lvl4pPr>
            <a:lvl5pPr marL="1133856" indent="-283464">
              <a:spcBef>
                <a:spcPts val="1000"/>
              </a:spcBef>
              <a:buFont typeface="Arial" panose="020B0604020202020204" pitchFamily="34" charset="0"/>
              <a:buChar char="•"/>
              <a:defRPr sz="2000">
                <a:latin typeface="+mn-lt"/>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Date Placeholder 3">
            <a:extLst>
              <a:ext uri="{FF2B5EF4-FFF2-40B4-BE49-F238E27FC236}">
                <a16:creationId xmlns:a16="http://schemas.microsoft.com/office/drawing/2014/main" id="{7536C149-3EFE-A94E-902D-57CED00B2C0F}"/>
              </a:ext>
            </a:extLst>
          </p:cNvPr>
          <p:cNvSpPr>
            <a:spLocks noGrp="1"/>
          </p:cNvSpPr>
          <p:nvPr>
            <p:ph type="dt" sz="half" idx="2"/>
          </p:nvPr>
        </p:nvSpPr>
        <p:spPr>
          <a:xfrm>
            <a:off x="381000" y="6356350"/>
            <a:ext cx="2743200" cy="365125"/>
          </a:xfrm>
          <a:prstGeom prst="rect">
            <a:avLst/>
          </a:prstGeom>
        </p:spPr>
        <p:txBody>
          <a:bodyPr vert="horz" lIns="91440" tIns="45720" rIns="91440" bIns="45720" rtlCol="0" anchor="ctr">
            <a:noAutofit/>
          </a:bodyPr>
          <a:lstStyle>
            <a:lvl1pPr algn="l">
              <a:defRPr sz="1200">
                <a:solidFill>
                  <a:schemeClr val="accent3"/>
                </a:solidFill>
                <a:latin typeface="+mn-lt"/>
              </a:defRPr>
            </a:lvl1pPr>
          </a:lstStyle>
          <a:p>
            <a:r>
              <a:rPr lang="en-US" dirty="0"/>
              <a:t>9/8/20XX</a:t>
            </a:r>
          </a:p>
        </p:txBody>
      </p:sp>
      <p:sp>
        <p:nvSpPr>
          <p:cNvPr id="11" name="Footer Placeholder 4">
            <a:extLst>
              <a:ext uri="{FF2B5EF4-FFF2-40B4-BE49-F238E27FC236}">
                <a16:creationId xmlns:a16="http://schemas.microsoft.com/office/drawing/2014/main" id="{53CA1E78-F17D-F34D-9F81-0DBF44F378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noAutofit/>
          </a:bodyPr>
          <a:lstStyle>
            <a:lvl1pPr algn="ctr">
              <a:defRPr sz="1200">
                <a:solidFill>
                  <a:schemeClr val="accent3"/>
                </a:solidFill>
                <a:latin typeface="+mn-lt"/>
              </a:defRPr>
            </a:lvl1pPr>
          </a:lstStyle>
          <a:p>
            <a:endParaRPr lang="en-US" dirty="0"/>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accent2"/>
                </a:solidFill>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311520762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Title and Content and Image 2">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79F46B00-4AE8-52A2-6926-FC2F5DD1FAD4}"/>
              </a:ext>
              <a:ext uri="{C183D7F6-B498-43B3-948B-1728B52AA6E4}">
                <adec:decorative xmlns:adec="http://schemas.microsoft.com/office/drawing/2017/decorative" val="1"/>
              </a:ext>
            </a:extLst>
          </p:cNvPr>
          <p:cNvGrpSpPr/>
          <p:nvPr userDrawn="1"/>
        </p:nvGrpSpPr>
        <p:grpSpPr>
          <a:xfrm>
            <a:off x="-2364" y="0"/>
            <a:ext cx="12194364" cy="6858000"/>
            <a:chOff x="-2364" y="0"/>
            <a:chExt cx="12194364" cy="6858000"/>
          </a:xfrm>
        </p:grpSpPr>
        <p:sp>
          <p:nvSpPr>
            <p:cNvPr id="4" name="Freeform 3">
              <a:extLst>
                <a:ext uri="{FF2B5EF4-FFF2-40B4-BE49-F238E27FC236}">
                  <a16:creationId xmlns:a16="http://schemas.microsoft.com/office/drawing/2014/main" id="{6A7F6A3F-E1DD-A246-9A6D-5F9B18BA2588}"/>
                </a:ext>
              </a:extLst>
            </p:cNvPr>
            <p:cNvSpPr/>
            <p:nvPr userDrawn="1"/>
          </p:nvSpPr>
          <p:spPr>
            <a:xfrm rot="5400000">
              <a:off x="8580896" y="0"/>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Freeform 4">
              <a:extLst>
                <a:ext uri="{FF2B5EF4-FFF2-40B4-BE49-F238E27FC236}">
                  <a16:creationId xmlns:a16="http://schemas.microsoft.com/office/drawing/2014/main" id="{055FD0FC-C8FF-6741-A364-A29CDC6F9495}"/>
                </a:ext>
              </a:extLst>
            </p:cNvPr>
            <p:cNvSpPr/>
            <p:nvPr userDrawn="1"/>
          </p:nvSpPr>
          <p:spPr>
            <a:xfrm>
              <a:off x="-2364"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grpSp>
          <p:nvGrpSpPr>
            <p:cNvPr id="9" name="Group 8">
              <a:extLst>
                <a:ext uri="{FF2B5EF4-FFF2-40B4-BE49-F238E27FC236}">
                  <a16:creationId xmlns:a16="http://schemas.microsoft.com/office/drawing/2014/main" id="{9861BC34-DFBF-2D4F-B463-FCFBC08391FF}"/>
                </a:ext>
              </a:extLst>
            </p:cNvPr>
            <p:cNvGrpSpPr/>
            <p:nvPr userDrawn="1"/>
          </p:nvGrpSpPr>
          <p:grpSpPr>
            <a:xfrm>
              <a:off x="2587417" y="5590903"/>
              <a:ext cx="1572380" cy="1267097"/>
              <a:chOff x="7413403" y="4976359"/>
              <a:chExt cx="2334986" cy="1881641"/>
            </a:xfrm>
          </p:grpSpPr>
          <p:sp>
            <p:nvSpPr>
              <p:cNvPr id="7" name="Freeform 6">
                <a:extLst>
                  <a:ext uri="{FF2B5EF4-FFF2-40B4-BE49-F238E27FC236}">
                    <a16:creationId xmlns:a16="http://schemas.microsoft.com/office/drawing/2014/main" id="{55C37C19-F268-4A43-A0D4-3B1B38D48952}"/>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sp>
            <p:nvSpPr>
              <p:cNvPr id="8" name="Freeform 7">
                <a:extLst>
                  <a:ext uri="{FF2B5EF4-FFF2-40B4-BE49-F238E27FC236}">
                    <a16:creationId xmlns:a16="http://schemas.microsoft.com/office/drawing/2014/main" id="{E4F760E5-9D5D-E44F-AEBF-20CA8DE87D11}"/>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grpSp>
      </p:grpSp>
      <p:sp>
        <p:nvSpPr>
          <p:cNvPr id="2" name="Title 1">
            <a:extLst>
              <a:ext uri="{FF2B5EF4-FFF2-40B4-BE49-F238E27FC236}">
                <a16:creationId xmlns:a16="http://schemas.microsoft.com/office/drawing/2014/main" id="{3CD97974-B93C-4C96-B3F6-F69E3D6DE6CA}"/>
              </a:ext>
            </a:extLst>
          </p:cNvPr>
          <p:cNvSpPr>
            <a:spLocks noGrp="1"/>
          </p:cNvSpPr>
          <p:nvPr>
            <p:ph type="title" hasCustomPrompt="1"/>
          </p:nvPr>
        </p:nvSpPr>
        <p:spPr>
          <a:xfrm>
            <a:off x="5549489" y="457199"/>
            <a:ext cx="5943599" cy="1920240"/>
          </a:xfrm>
        </p:spPr>
        <p:txBody>
          <a:bodyPr anchor="b">
            <a:noAutofit/>
          </a:bodyPr>
          <a:lstStyle>
            <a:lvl1pPr>
              <a:defRPr sz="4200" b="1">
                <a:latin typeface="+mj-lt"/>
              </a:defRPr>
            </a:lvl1pPr>
          </a:lstStyle>
          <a:p>
            <a:r>
              <a:rPr lang="en-US" dirty="0"/>
              <a:t>Click to add title</a:t>
            </a:r>
          </a:p>
        </p:txBody>
      </p:sp>
      <p:sp>
        <p:nvSpPr>
          <p:cNvPr id="15" name="Content Placeholder 2">
            <a:extLst>
              <a:ext uri="{FF2B5EF4-FFF2-40B4-BE49-F238E27FC236}">
                <a16:creationId xmlns:a16="http://schemas.microsoft.com/office/drawing/2014/main" id="{6BBDFA0C-B372-969D-6C8A-F664A4BF8D41}"/>
              </a:ext>
            </a:extLst>
          </p:cNvPr>
          <p:cNvSpPr>
            <a:spLocks noGrp="1" noChangeAspect="1"/>
          </p:cNvSpPr>
          <p:nvPr>
            <p:ph idx="17" hasCustomPrompt="1"/>
          </p:nvPr>
        </p:nvSpPr>
        <p:spPr>
          <a:xfrm>
            <a:off x="823108" y="640080"/>
            <a:ext cx="4297680" cy="4297680"/>
          </a:xfrm>
          <a:prstGeom prst="ellipse">
            <a:avLst/>
          </a:prstGeom>
          <a:solidFill>
            <a:schemeClr val="accent2"/>
          </a:solidFill>
        </p:spPr>
        <p:txBody>
          <a:bodyPr anchor="ctr" anchorCtr="0">
            <a:noAutofit/>
          </a:bodyPr>
          <a:lstStyle>
            <a:lvl1pPr marL="0" indent="0" algn="ctr">
              <a:buFont typeface="Arial" panose="020B0604020202020204" pitchFamily="34" charset="0"/>
              <a:buNone/>
              <a:defRPr sz="2000">
                <a:latin typeface="+mn-lt"/>
              </a:defRPr>
            </a:lvl1pPr>
            <a:lvl2pPr marL="347663" indent="0" algn="ctr">
              <a:buFont typeface="Arial" panose="020B0604020202020204" pitchFamily="34" charset="0"/>
              <a:buNone/>
              <a:defRPr sz="2000">
                <a:latin typeface="+mn-lt"/>
              </a:defRPr>
            </a:lvl2pPr>
            <a:lvl3pPr marL="685800" indent="0" algn="ctr">
              <a:buFont typeface="Arial" panose="020B0604020202020204" pitchFamily="34" charset="0"/>
              <a:buNone/>
              <a:defRPr sz="2000">
                <a:latin typeface="+mn-lt"/>
              </a:defRPr>
            </a:lvl3pPr>
            <a:lvl4pPr marL="914400" indent="0" algn="ctr">
              <a:buFont typeface="Arial" panose="020B0604020202020204" pitchFamily="34" charset="0"/>
              <a:buNone/>
              <a:defRPr sz="2000">
                <a:latin typeface="+mn-lt"/>
              </a:defRPr>
            </a:lvl4pPr>
            <a:lvl5pPr marL="1143000" indent="0" algn="ctr">
              <a:buFont typeface="Arial" panose="020B0604020202020204" pitchFamily="34" charset="0"/>
              <a:buNone/>
              <a:defRPr sz="2000">
                <a:latin typeface="+mn-lt"/>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Date Placeholder 3">
            <a:extLst>
              <a:ext uri="{FF2B5EF4-FFF2-40B4-BE49-F238E27FC236}">
                <a16:creationId xmlns:a16="http://schemas.microsoft.com/office/drawing/2014/main" id="{7536C149-3EFE-A94E-902D-57CED00B2C0F}"/>
              </a:ext>
            </a:extLst>
          </p:cNvPr>
          <p:cNvSpPr>
            <a:spLocks noGrp="1"/>
          </p:cNvSpPr>
          <p:nvPr>
            <p:ph type="dt" sz="half" idx="2"/>
          </p:nvPr>
        </p:nvSpPr>
        <p:spPr>
          <a:xfrm>
            <a:off x="381000" y="6356350"/>
            <a:ext cx="1767114" cy="365125"/>
          </a:xfrm>
          <a:prstGeom prst="rect">
            <a:avLst/>
          </a:prstGeom>
        </p:spPr>
        <p:txBody>
          <a:bodyPr vert="horz" lIns="91440" tIns="45720" rIns="91440" bIns="45720" rtlCol="0" anchor="ctr">
            <a:noAutofit/>
          </a:bodyPr>
          <a:lstStyle>
            <a:lvl1pPr algn="l">
              <a:defRPr sz="1200">
                <a:solidFill>
                  <a:schemeClr val="accent2"/>
                </a:solidFill>
                <a:latin typeface="+mn-lt"/>
              </a:defRPr>
            </a:lvl1pPr>
          </a:lstStyle>
          <a:p>
            <a:r>
              <a:rPr lang="en-US" dirty="0"/>
              <a:t>9/8/20XX</a:t>
            </a:r>
          </a:p>
        </p:txBody>
      </p:sp>
      <p:sp>
        <p:nvSpPr>
          <p:cNvPr id="11" name="Footer Placeholder 4">
            <a:extLst>
              <a:ext uri="{FF2B5EF4-FFF2-40B4-BE49-F238E27FC236}">
                <a16:creationId xmlns:a16="http://schemas.microsoft.com/office/drawing/2014/main" id="{53CA1E78-F17D-F34D-9F81-0DBF44F378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noAutofit/>
          </a:bodyPr>
          <a:lstStyle>
            <a:lvl1pPr algn="ctr">
              <a:defRPr sz="1200">
                <a:solidFill>
                  <a:schemeClr val="accent3"/>
                </a:solidFill>
                <a:latin typeface="+mn-lt"/>
              </a:defRPr>
            </a:lvl1pPr>
          </a:lstStyle>
          <a:p>
            <a:endParaRPr lang="en-US" dirty="0"/>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accent3"/>
                </a:solidFill>
                <a:latin typeface="+mn-lt"/>
              </a:defRPr>
            </a:lvl1pPr>
          </a:lstStyle>
          <a:p>
            <a:fld id="{294A09A9-5501-47C1-A89A-A340965A2BE2}" type="slidenum">
              <a:rPr lang="en-US" smtClean="0"/>
              <a:pPr/>
              <a:t>‹#›</a:t>
            </a:fld>
            <a:endParaRPr lang="en-US" dirty="0"/>
          </a:p>
        </p:txBody>
      </p:sp>
      <p:sp>
        <p:nvSpPr>
          <p:cNvPr id="3" name="Content Placeholder 2">
            <a:extLst>
              <a:ext uri="{FF2B5EF4-FFF2-40B4-BE49-F238E27FC236}">
                <a16:creationId xmlns:a16="http://schemas.microsoft.com/office/drawing/2014/main" id="{99A8D2CC-EE75-85FA-1577-88C0BEC7B10C}"/>
              </a:ext>
            </a:extLst>
          </p:cNvPr>
          <p:cNvSpPr>
            <a:spLocks noGrp="1"/>
          </p:cNvSpPr>
          <p:nvPr>
            <p:ph idx="15" hasCustomPrompt="1"/>
          </p:nvPr>
        </p:nvSpPr>
        <p:spPr>
          <a:xfrm>
            <a:off x="5549490" y="2706369"/>
            <a:ext cx="5943600" cy="3383279"/>
          </a:xfrm>
        </p:spPr>
        <p:txBody>
          <a:bodyPr>
            <a:normAutofit/>
          </a:bodyPr>
          <a:lstStyle>
            <a:lvl1pPr marL="283464" indent="-283464">
              <a:spcBef>
                <a:spcPts val="1000"/>
              </a:spcBef>
              <a:buFont typeface="Arial" panose="020B0604020202020204" pitchFamily="34" charset="0"/>
              <a:buChar char="•"/>
              <a:defRPr sz="2000">
                <a:solidFill>
                  <a:schemeClr val="tx1"/>
                </a:solidFill>
                <a:latin typeface="+mn-lt"/>
              </a:defRPr>
            </a:lvl1pPr>
            <a:lvl2pPr marL="566928" indent="-283464">
              <a:spcBef>
                <a:spcPts val="1000"/>
              </a:spcBef>
              <a:buFont typeface="Arial" panose="020B0604020202020204" pitchFamily="34" charset="0"/>
              <a:buChar char="•"/>
              <a:defRPr sz="2000">
                <a:solidFill>
                  <a:schemeClr val="tx1"/>
                </a:solidFill>
                <a:latin typeface="+mn-lt"/>
              </a:defRPr>
            </a:lvl2pPr>
            <a:lvl3pPr marL="850392" indent="-283464">
              <a:spcBef>
                <a:spcPts val="1000"/>
              </a:spcBef>
              <a:buFont typeface="Arial" panose="020B0604020202020204" pitchFamily="34" charset="0"/>
              <a:buChar char="•"/>
              <a:defRPr sz="2000">
                <a:solidFill>
                  <a:schemeClr val="tx1"/>
                </a:solidFill>
                <a:latin typeface="+mn-lt"/>
              </a:defRPr>
            </a:lvl3pPr>
            <a:lvl4pPr marL="1133856" indent="-283464">
              <a:spcBef>
                <a:spcPts val="1000"/>
              </a:spcBef>
              <a:buFont typeface="Arial" panose="020B0604020202020204" pitchFamily="34" charset="0"/>
              <a:buChar char="•"/>
              <a:defRPr sz="2000">
                <a:solidFill>
                  <a:schemeClr val="tx1"/>
                </a:solidFill>
                <a:latin typeface="+mn-lt"/>
              </a:defRPr>
            </a:lvl4pPr>
            <a:lvl5pPr marL="1463040" indent="-283464">
              <a:spcBef>
                <a:spcPts val="1000"/>
              </a:spcBef>
              <a:buFont typeface="Arial" panose="020B0604020202020204" pitchFamily="34" charset="0"/>
              <a:buChar char="•"/>
              <a:defRPr sz="2000">
                <a:solidFill>
                  <a:schemeClr val="tx1"/>
                </a:solidFill>
                <a:latin typeface="+mn-lt"/>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103192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Title and 2 content">
    <p:bg>
      <p:bgPr>
        <a:solidFill>
          <a:schemeClr val="accent1"/>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1A0E8D4A-B13C-C7EE-5E27-278124A1276E}"/>
              </a:ext>
              <a:ext uri="{C183D7F6-B498-43B3-948B-1728B52AA6E4}">
                <adec:decorative xmlns:adec="http://schemas.microsoft.com/office/drawing/2017/decorative" val="1"/>
              </a:ext>
            </a:extLst>
          </p:cNvPr>
          <p:cNvGrpSpPr/>
          <p:nvPr userDrawn="1"/>
        </p:nvGrpSpPr>
        <p:grpSpPr>
          <a:xfrm>
            <a:off x="1" y="1"/>
            <a:ext cx="12191999" cy="6857999"/>
            <a:chOff x="1" y="1"/>
            <a:chExt cx="12191999" cy="6857999"/>
          </a:xfrm>
        </p:grpSpPr>
        <p:sp>
          <p:nvSpPr>
            <p:cNvPr id="4" name="Freeform 3">
              <a:extLst>
                <a:ext uri="{FF2B5EF4-FFF2-40B4-BE49-F238E27FC236}">
                  <a16:creationId xmlns:a16="http://schemas.microsoft.com/office/drawing/2014/main" id="{6A7F6A3F-E1DD-A246-9A6D-5F9B18BA2588}"/>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Freeform 4">
              <a:extLst>
                <a:ext uri="{FF2B5EF4-FFF2-40B4-BE49-F238E27FC236}">
                  <a16:creationId xmlns:a16="http://schemas.microsoft.com/office/drawing/2014/main" id="{055FD0FC-C8FF-6741-A364-A29CDC6F9495}"/>
                </a:ext>
              </a:extLst>
            </p:cNvPr>
            <p:cNvSpPr/>
            <p:nvPr userDrawn="1"/>
          </p:nvSpPr>
          <p:spPr>
            <a:xfrm rot="5400000" flipH="1">
              <a:off x="1"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 name="Title 1">
            <a:extLst>
              <a:ext uri="{FF2B5EF4-FFF2-40B4-BE49-F238E27FC236}">
                <a16:creationId xmlns:a16="http://schemas.microsoft.com/office/drawing/2014/main" id="{3CD97974-B93C-4C96-B3F6-F69E3D6DE6CA}"/>
              </a:ext>
            </a:extLst>
          </p:cNvPr>
          <p:cNvSpPr>
            <a:spLocks noGrp="1"/>
          </p:cNvSpPr>
          <p:nvPr>
            <p:ph type="title" hasCustomPrompt="1"/>
          </p:nvPr>
        </p:nvSpPr>
        <p:spPr>
          <a:xfrm>
            <a:off x="1167492" y="69008"/>
            <a:ext cx="9779183" cy="1706563"/>
          </a:xfrm>
        </p:spPr>
        <p:txBody>
          <a:bodyPr anchor="b">
            <a:noAutofit/>
          </a:bodyPr>
          <a:lstStyle>
            <a:lvl1pPr>
              <a:defRPr sz="4200" b="1">
                <a:solidFill>
                  <a:schemeClr val="bg1"/>
                </a:solidFill>
                <a:latin typeface="+mj-lt"/>
              </a:defRPr>
            </a:lvl1pPr>
          </a:lstStyle>
          <a:p>
            <a:r>
              <a:rPr lang="en-US" dirty="0"/>
              <a:t>Click to add title</a:t>
            </a:r>
          </a:p>
        </p:txBody>
      </p:sp>
      <p:sp>
        <p:nvSpPr>
          <p:cNvPr id="14" name="Content Placeholder 2">
            <a:extLst>
              <a:ext uri="{FF2B5EF4-FFF2-40B4-BE49-F238E27FC236}">
                <a16:creationId xmlns:a16="http://schemas.microsoft.com/office/drawing/2014/main" id="{926B296A-EB6A-9BE9-E813-B15C46524F4D}"/>
              </a:ext>
            </a:extLst>
          </p:cNvPr>
          <p:cNvSpPr>
            <a:spLocks noGrp="1"/>
          </p:cNvSpPr>
          <p:nvPr>
            <p:ph idx="12" hasCustomPrompt="1"/>
          </p:nvPr>
        </p:nvSpPr>
        <p:spPr>
          <a:xfrm>
            <a:off x="1167493" y="2023984"/>
            <a:ext cx="4663440" cy="3332832"/>
          </a:xfrm>
        </p:spPr>
        <p:txBody>
          <a:bodyPr>
            <a:normAutofit/>
          </a:bodyPr>
          <a:lstStyle>
            <a:lvl1pPr marL="530352" indent="-530352">
              <a:spcBef>
                <a:spcPts val="1000"/>
              </a:spcBef>
              <a:buFont typeface="+mj-lt"/>
              <a:buAutoNum type="arabicPeriod"/>
              <a:defRPr sz="2000">
                <a:solidFill>
                  <a:schemeClr val="bg1"/>
                </a:solidFill>
                <a:latin typeface="+mn-lt"/>
              </a:defRPr>
            </a:lvl1pPr>
            <a:lvl2pPr marL="1097280" indent="-530352">
              <a:spcBef>
                <a:spcPts val="1000"/>
              </a:spcBef>
              <a:buFont typeface="+mj-lt"/>
              <a:buAutoNum type="alphaLcPeriod"/>
              <a:defRPr sz="2000">
                <a:solidFill>
                  <a:schemeClr val="bg1"/>
                </a:solidFill>
                <a:latin typeface="+mn-lt"/>
              </a:defRPr>
            </a:lvl2pPr>
            <a:lvl3pPr marL="1645920" indent="-530352">
              <a:spcBef>
                <a:spcPts val="1000"/>
              </a:spcBef>
              <a:buFont typeface="+mj-lt"/>
              <a:buAutoNum type="arabicParenR"/>
              <a:defRPr sz="2000">
                <a:solidFill>
                  <a:schemeClr val="bg1"/>
                </a:solidFill>
                <a:latin typeface="+mn-lt"/>
              </a:defRPr>
            </a:lvl3pPr>
            <a:lvl4pPr marL="1920240" indent="-530352">
              <a:spcBef>
                <a:spcPts val="1000"/>
              </a:spcBef>
              <a:buFont typeface="+mj-lt"/>
              <a:buAutoNum type="alphaLcParenR"/>
              <a:defRPr sz="2000">
                <a:solidFill>
                  <a:schemeClr val="bg1"/>
                </a:solidFill>
                <a:latin typeface="+mn-lt"/>
              </a:defRPr>
            </a:lvl4pPr>
            <a:lvl5pPr marL="2560320" indent="-514350">
              <a:spcBef>
                <a:spcPts val="1000"/>
              </a:spcBef>
              <a:buFont typeface="+mj-lt"/>
              <a:buAutoNum type="romanLcPeriod"/>
              <a:defRPr sz="2000">
                <a:solidFill>
                  <a:schemeClr val="bg1"/>
                </a:solidFill>
                <a:latin typeface="+mn-lt"/>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a:extLst>
              <a:ext uri="{FF2B5EF4-FFF2-40B4-BE49-F238E27FC236}">
                <a16:creationId xmlns:a16="http://schemas.microsoft.com/office/drawing/2014/main" id="{9435B7D5-E7F8-1267-8942-3C97BE836B98}"/>
              </a:ext>
            </a:extLst>
          </p:cNvPr>
          <p:cNvSpPr>
            <a:spLocks noGrp="1"/>
          </p:cNvSpPr>
          <p:nvPr>
            <p:ph idx="11" hasCustomPrompt="1"/>
          </p:nvPr>
        </p:nvSpPr>
        <p:spPr>
          <a:xfrm>
            <a:off x="6283235" y="2023984"/>
            <a:ext cx="4663440" cy="3332832"/>
          </a:xfrm>
        </p:spPr>
        <p:txBody>
          <a:bodyPr>
            <a:normAutofit/>
          </a:bodyPr>
          <a:lstStyle>
            <a:lvl1pPr marL="0" indent="0">
              <a:spcBef>
                <a:spcPts val="1000"/>
              </a:spcBef>
              <a:buFont typeface="Arial" panose="020B0604020202020204" pitchFamily="34" charset="0"/>
              <a:buNone/>
              <a:defRPr sz="2000">
                <a:solidFill>
                  <a:schemeClr val="bg1"/>
                </a:solidFill>
                <a:latin typeface="+mn-lt"/>
              </a:defRPr>
            </a:lvl1pPr>
            <a:lvl2pPr marL="283464" indent="-283464">
              <a:spcBef>
                <a:spcPts val="1000"/>
              </a:spcBef>
              <a:buFont typeface="Arial" panose="020B0604020202020204" pitchFamily="34" charset="0"/>
              <a:buChar char="•"/>
              <a:defRPr sz="2000">
                <a:solidFill>
                  <a:schemeClr val="bg1"/>
                </a:solidFill>
                <a:latin typeface="+mn-lt"/>
              </a:defRPr>
            </a:lvl2pPr>
            <a:lvl3pPr marL="566928" indent="-283464">
              <a:spcBef>
                <a:spcPts val="1000"/>
              </a:spcBef>
              <a:buFont typeface="Arial" panose="020B0604020202020204" pitchFamily="34" charset="0"/>
              <a:buChar char="•"/>
              <a:defRPr sz="2000">
                <a:solidFill>
                  <a:schemeClr val="bg1"/>
                </a:solidFill>
                <a:latin typeface="+mn-lt"/>
              </a:defRPr>
            </a:lvl3pPr>
            <a:lvl4pPr marL="850392" indent="-283464">
              <a:spcBef>
                <a:spcPts val="1000"/>
              </a:spcBef>
              <a:buFont typeface="Arial" panose="020B0604020202020204" pitchFamily="34" charset="0"/>
              <a:buChar char="•"/>
              <a:defRPr sz="2000">
                <a:solidFill>
                  <a:schemeClr val="bg1"/>
                </a:solidFill>
                <a:latin typeface="+mn-lt"/>
              </a:defRPr>
            </a:lvl4pPr>
            <a:lvl5pPr marL="1133856" indent="-283464">
              <a:spcBef>
                <a:spcPts val="1000"/>
              </a:spcBef>
              <a:buFont typeface="Arial" panose="020B0604020202020204" pitchFamily="34" charset="0"/>
              <a:buChar char="•"/>
              <a:defRPr sz="2000">
                <a:solidFill>
                  <a:schemeClr val="bg1"/>
                </a:solidFill>
                <a:latin typeface="+mn-lt"/>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Date Placeholder 3">
            <a:extLst>
              <a:ext uri="{FF2B5EF4-FFF2-40B4-BE49-F238E27FC236}">
                <a16:creationId xmlns:a16="http://schemas.microsoft.com/office/drawing/2014/main" id="{7536C149-3EFE-A94E-902D-57CED00B2C0F}"/>
              </a:ext>
            </a:extLst>
          </p:cNvPr>
          <p:cNvSpPr>
            <a:spLocks noGrp="1"/>
          </p:cNvSpPr>
          <p:nvPr>
            <p:ph type="dt" sz="half" idx="2"/>
          </p:nvPr>
        </p:nvSpPr>
        <p:spPr>
          <a:xfrm>
            <a:off x="381000" y="6356350"/>
            <a:ext cx="1701018" cy="365125"/>
          </a:xfrm>
          <a:prstGeom prst="rect">
            <a:avLst/>
          </a:prstGeom>
        </p:spPr>
        <p:txBody>
          <a:bodyPr vert="horz" lIns="91440" tIns="45720" rIns="91440" bIns="45720" rtlCol="0" anchor="ctr">
            <a:noAutofit/>
          </a:bodyPr>
          <a:lstStyle>
            <a:lvl1pPr algn="l">
              <a:defRPr sz="1200">
                <a:solidFill>
                  <a:schemeClr val="accent3"/>
                </a:solidFill>
                <a:latin typeface="+mn-lt"/>
              </a:defRPr>
            </a:lvl1pPr>
          </a:lstStyle>
          <a:p>
            <a:r>
              <a:rPr lang="en-US" dirty="0"/>
              <a:t>9/8/20XX</a:t>
            </a:r>
          </a:p>
        </p:txBody>
      </p:sp>
      <p:sp>
        <p:nvSpPr>
          <p:cNvPr id="11" name="Footer Placeholder 4">
            <a:extLst>
              <a:ext uri="{FF2B5EF4-FFF2-40B4-BE49-F238E27FC236}">
                <a16:creationId xmlns:a16="http://schemas.microsoft.com/office/drawing/2014/main" id="{53CA1E78-F17D-F34D-9F81-0DBF44F378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noAutofit/>
          </a:bodyPr>
          <a:lstStyle>
            <a:lvl1pPr algn="ctr">
              <a:defRPr sz="1200">
                <a:solidFill>
                  <a:schemeClr val="accent2"/>
                </a:solidFill>
                <a:latin typeface="+mn-lt"/>
              </a:defRPr>
            </a:lvl1pPr>
          </a:lstStyle>
          <a:p>
            <a:endParaRPr lang="en-US" dirty="0"/>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accent2"/>
                </a:solidFill>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27947195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r>
              <a:rPr lang="en-US"/>
              <a:t>9/8/20XX</a:t>
            </a:r>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1882242939"/>
      </p:ext>
    </p:extLst>
  </p:cSld>
  <p:clrMap bg1="lt1" tx1="dk1" bg2="lt2" tx2="dk2" accent1="accent1" accent2="accent2" accent3="accent3" accent4="accent4" accent5="accent5" accent6="accent6" hlink="hlink" folHlink="folHlink"/>
  <p:sldLayoutIdLst>
    <p:sldLayoutId id="2147483796" r:id="rId1"/>
    <p:sldLayoutId id="2147483797" r:id="rId2"/>
    <p:sldLayoutId id="2147483798" r:id="rId3"/>
    <p:sldLayoutId id="2147483799" r:id="rId4"/>
    <p:sldLayoutId id="2147483800" r:id="rId5"/>
    <p:sldLayoutId id="2147483801" r:id="rId6"/>
    <p:sldLayoutId id="2147483802" r:id="rId7"/>
    <p:sldLayoutId id="2147483803" r:id="rId8"/>
    <p:sldLayoutId id="2147483804" r:id="rId9"/>
    <p:sldLayoutId id="2147483805" r:id="rId10"/>
    <p:sldLayoutId id="2147483806" r:id="rId11"/>
    <p:sldLayoutId id="2147483807" r:id="rId12"/>
    <p:sldLayoutId id="2147483808" r:id="rId13"/>
    <p:sldLayoutId id="2147483809" r:id="rId14"/>
    <p:sldLayoutId id="2147483810" r:id="rId15"/>
    <p:sldLayoutId id="2147483811" r:id="rId16"/>
    <p:sldLayoutId id="2147483812" r:id="rId17"/>
    <p:sldLayoutId id="2147483813" r:id="rId18"/>
    <p:sldLayoutId id="2147483814" r:id="rId19"/>
    <p:sldLayoutId id="2147483815" r:id="rId20"/>
    <p:sldLayoutId id="2147483816" r:id="rId21"/>
    <p:sldLayoutId id="2147483791" r:id="rId22"/>
  </p:sldLayoutIdLst>
  <p:hf sldNum="0"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A4A3A4"/>
          </p15:clr>
        </p15:guide>
        <p15:guide id="2" pos="3840">
          <p15:clr>
            <a:srgbClr val="A4A3A4"/>
          </p15:clr>
        </p15:guide>
        <p15:guide id="3" pos="240">
          <p15:clr>
            <a:srgbClr val="547EBF"/>
          </p15:clr>
        </p15:guide>
        <p15:guide id="4" orient="horz" pos="240">
          <p15:clr>
            <a:srgbClr val="547EBF"/>
          </p15:clr>
        </p15:guide>
        <p15:guide id="5" pos="7440">
          <p15:clr>
            <a:srgbClr val="547EBF"/>
          </p15:clr>
        </p15:guide>
        <p15:guide id="6" orient="horz" pos="4080">
          <p15:clr>
            <a:srgbClr val="547EBF"/>
          </p15:clr>
        </p15:guide>
        <p15:guide id="7" pos="3960">
          <p15:clr>
            <a:srgbClr val="547EBF"/>
          </p15:clr>
        </p15:guide>
        <p15:guide id="8" pos="3720">
          <p15:clr>
            <a:srgbClr val="547EBF"/>
          </p15:clr>
        </p15:guide>
        <p15:guide id="9" pos="2112">
          <p15:clr>
            <a:srgbClr val="547EBF"/>
          </p15:clr>
        </p15:guide>
        <p15:guide id="10" pos="1848">
          <p15:clr>
            <a:srgbClr val="547EBF"/>
          </p15:clr>
        </p15:guide>
        <p15:guide id="11" pos="5568">
          <p15:clr>
            <a:srgbClr val="547EBF"/>
          </p15:clr>
        </p15:guide>
        <p15:guide id="12" pos="5832">
          <p15:clr>
            <a:srgbClr val="547EBF"/>
          </p15:clr>
        </p15:guide>
        <p15:guide id="13" pos="4968">
          <p15:clr>
            <a:srgbClr val="9FCC3B"/>
          </p15:clr>
        </p15:guide>
        <p15:guide id="14" pos="5208">
          <p15:clr>
            <a:srgbClr val="9FCC3B"/>
          </p15:clr>
        </p15:guide>
        <p15:guide id="15" pos="2712">
          <p15:clr>
            <a:srgbClr val="9FCC3B"/>
          </p15:clr>
        </p15:guide>
        <p15:guide id="16" pos="2472">
          <p15:clr>
            <a:srgbClr val="9FCC3B"/>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F3D98-3C30-4CFC-8643-C81E829C8C25}"/>
              </a:ext>
            </a:extLst>
          </p:cNvPr>
          <p:cNvSpPr>
            <a:spLocks noGrp="1"/>
          </p:cNvSpPr>
          <p:nvPr>
            <p:ph type="ctrTitle"/>
          </p:nvPr>
        </p:nvSpPr>
        <p:spPr/>
        <p:txBody>
          <a:bodyPr/>
          <a:lstStyle/>
          <a:p>
            <a:r>
              <a:rPr lang="en-US" dirty="0"/>
              <a:t>The consultation </a:t>
            </a:r>
          </a:p>
        </p:txBody>
      </p:sp>
      <p:sp>
        <p:nvSpPr>
          <p:cNvPr id="3" name="TextBox 2">
            <a:extLst>
              <a:ext uri="{FF2B5EF4-FFF2-40B4-BE49-F238E27FC236}">
                <a16:creationId xmlns:a16="http://schemas.microsoft.com/office/drawing/2014/main" id="{6FE84344-B071-5EFA-411D-3F17F1D55C90}"/>
              </a:ext>
            </a:extLst>
          </p:cNvPr>
          <p:cNvSpPr txBox="1"/>
          <p:nvPr/>
        </p:nvSpPr>
        <p:spPr>
          <a:xfrm>
            <a:off x="2290713" y="4713402"/>
            <a:ext cx="8399283" cy="1200329"/>
          </a:xfrm>
          <a:prstGeom prst="rect">
            <a:avLst/>
          </a:prstGeom>
          <a:noFill/>
        </p:spPr>
        <p:txBody>
          <a:bodyPr wrap="square" rtlCol="0">
            <a:spAutoFit/>
          </a:bodyPr>
          <a:lstStyle/>
          <a:p>
            <a:r>
              <a:rPr lang="en-US" sz="2400" dirty="0">
                <a:latin typeface="+mj-lt"/>
              </a:rPr>
              <a:t>Dr Ruba M Jaber </a:t>
            </a:r>
          </a:p>
          <a:p>
            <a:r>
              <a:rPr lang="en-US" sz="2400" dirty="0">
                <a:latin typeface="+mj-lt"/>
              </a:rPr>
              <a:t>Associate Prof. Family medicine </a:t>
            </a:r>
          </a:p>
          <a:p>
            <a:r>
              <a:rPr lang="en-US" sz="2400" dirty="0">
                <a:latin typeface="+mj-lt"/>
              </a:rPr>
              <a:t>Women and Child’s health specialist </a:t>
            </a:r>
          </a:p>
        </p:txBody>
      </p:sp>
    </p:spTree>
    <p:extLst>
      <p:ext uri="{BB962C8B-B14F-4D97-AF65-F5344CB8AC3E}">
        <p14:creationId xmlns:p14="http://schemas.microsoft.com/office/powerpoint/2010/main" val="22593088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DF434-28DB-4621-A497-D62C41CE0419}"/>
              </a:ext>
            </a:extLst>
          </p:cNvPr>
          <p:cNvSpPr>
            <a:spLocks noGrp="1"/>
          </p:cNvSpPr>
          <p:nvPr>
            <p:ph type="title"/>
          </p:nvPr>
        </p:nvSpPr>
        <p:spPr/>
        <p:txBody>
          <a:bodyPr/>
          <a:lstStyle/>
          <a:p>
            <a:r>
              <a:rPr lang="en-US" dirty="0"/>
              <a:t>Tasks of consultation </a:t>
            </a:r>
          </a:p>
        </p:txBody>
      </p:sp>
      <p:sp>
        <p:nvSpPr>
          <p:cNvPr id="3" name="Content Placeholder 2">
            <a:extLst>
              <a:ext uri="{FF2B5EF4-FFF2-40B4-BE49-F238E27FC236}">
                <a16:creationId xmlns:a16="http://schemas.microsoft.com/office/drawing/2014/main" id="{22788C46-D0BC-4307-AE55-7601A139E7CB}"/>
              </a:ext>
            </a:extLst>
          </p:cNvPr>
          <p:cNvSpPr>
            <a:spLocks noGrp="1"/>
          </p:cNvSpPr>
          <p:nvPr>
            <p:ph idx="1"/>
          </p:nvPr>
        </p:nvSpPr>
        <p:spPr>
          <a:xfrm>
            <a:off x="342900" y="2017467"/>
            <a:ext cx="10595147" cy="4088058"/>
          </a:xfrm>
        </p:spPr>
        <p:txBody>
          <a:bodyPr vert="horz" lIns="91440" tIns="45720" rIns="91440" bIns="45720" rtlCol="0" anchor="t">
            <a:normAutofit fontScale="92500" lnSpcReduction="20000"/>
          </a:bodyPr>
          <a:lstStyle/>
          <a:p>
            <a:pPr marL="0" indent="0">
              <a:buNone/>
            </a:pPr>
            <a:r>
              <a:rPr lang="en-US" sz="3200" b="1" dirty="0">
                <a:latin typeface="Nyala" panose="02000504070300020003" pitchFamily="2" charset="0"/>
              </a:rPr>
              <a:t>Stott and Davis outlined four areas which can be explored each time a patient consults:</a:t>
            </a:r>
          </a:p>
          <a:p>
            <a:pPr marL="0" indent="0">
              <a:buNone/>
            </a:pPr>
            <a:r>
              <a:rPr lang="en-US" sz="3200" b="1" dirty="0">
                <a:latin typeface="Nyala" panose="02000504070300020003" pitchFamily="2" charset="0"/>
              </a:rPr>
              <a:t>1. The identification &amp; management of the presenting problem</a:t>
            </a:r>
          </a:p>
          <a:p>
            <a:pPr marL="0" indent="0">
              <a:buNone/>
            </a:pPr>
            <a:r>
              <a:rPr lang="en-US" sz="3200" b="1" dirty="0">
                <a:latin typeface="Nyala" panose="02000504070300020003" pitchFamily="2" charset="0"/>
              </a:rPr>
              <a:t>2. The identification and  management of continuing problems</a:t>
            </a:r>
          </a:p>
          <a:p>
            <a:pPr marL="0" indent="0">
              <a:buNone/>
            </a:pPr>
            <a:r>
              <a:rPr lang="en-US" sz="3200" b="1" dirty="0">
                <a:latin typeface="Nyala" panose="02000504070300020003" pitchFamily="2" charset="0"/>
              </a:rPr>
              <a:t>3.  Modification of the patient's help-seeking </a:t>
            </a:r>
            <a:r>
              <a:rPr lang="en-US" sz="3200" b="1" dirty="0" err="1">
                <a:latin typeface="Nyala" panose="02000504070300020003" pitchFamily="2" charset="0"/>
              </a:rPr>
              <a:t>behaviour</a:t>
            </a:r>
            <a:endParaRPr lang="en-US" sz="3200" b="1" dirty="0">
              <a:latin typeface="Nyala" panose="02000504070300020003" pitchFamily="2" charset="0"/>
            </a:endParaRPr>
          </a:p>
          <a:p>
            <a:pPr marL="0" indent="0">
              <a:buNone/>
            </a:pPr>
            <a:r>
              <a:rPr lang="en-US" sz="3200" b="1" dirty="0">
                <a:latin typeface="Nyala" panose="02000504070300020003" pitchFamily="2" charset="0"/>
              </a:rPr>
              <a:t>4. Opportunistic health promotion</a:t>
            </a:r>
          </a:p>
          <a:p>
            <a:pPr marL="0" indent="0">
              <a:buNone/>
            </a:pPr>
            <a:endParaRPr lang="en-US" sz="2000" b="1" i="1" dirty="0">
              <a:latin typeface="Nyala" panose="02000504070300020003" pitchFamily="2" charset="0"/>
            </a:endParaRPr>
          </a:p>
          <a:p>
            <a:pPr marL="0" indent="0">
              <a:buNone/>
            </a:pPr>
            <a:r>
              <a:rPr lang="en-US" sz="2000" b="1" i="1" dirty="0">
                <a:latin typeface="Nyala" panose="02000504070300020003" pitchFamily="2" charset="0"/>
              </a:rPr>
              <a:t>Reference:</a:t>
            </a:r>
          </a:p>
          <a:p>
            <a:r>
              <a:rPr lang="en-US" sz="2000" b="1" i="1" dirty="0">
                <a:latin typeface="Nyala" panose="02000504070300020003" pitchFamily="2" charset="0"/>
              </a:rPr>
              <a:t>Stott NCH, Davis RH (1979).The exceptional potential of each primary care consultation. JRCGP,(29), 201-5.</a:t>
            </a:r>
          </a:p>
          <a:p>
            <a:endParaRPr lang="en-US" dirty="0"/>
          </a:p>
        </p:txBody>
      </p:sp>
    </p:spTree>
    <p:extLst>
      <p:ext uri="{BB962C8B-B14F-4D97-AF65-F5344CB8AC3E}">
        <p14:creationId xmlns:p14="http://schemas.microsoft.com/office/powerpoint/2010/main" val="13256085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148DD4-4828-CE87-0C5C-42BE175E8DA5}"/>
              </a:ext>
            </a:extLst>
          </p:cNvPr>
          <p:cNvSpPr>
            <a:spLocks noGrp="1"/>
          </p:cNvSpPr>
          <p:nvPr>
            <p:ph type="title"/>
          </p:nvPr>
        </p:nvSpPr>
        <p:spPr>
          <a:xfrm>
            <a:off x="914400" y="965200"/>
            <a:ext cx="10858500" cy="4521200"/>
          </a:xfrm>
        </p:spPr>
        <p:txBody>
          <a:bodyPr/>
          <a:lstStyle/>
          <a:p>
            <a:pPr>
              <a:spcBef>
                <a:spcPts val="1000"/>
              </a:spcBef>
              <a:buClr>
                <a:schemeClr val="accent1"/>
              </a:buClr>
              <a:buSzPct val="80000"/>
              <a:buFont typeface="Wingdings 3" charset="2"/>
            </a:pPr>
            <a:r>
              <a:rPr lang="en-US" sz="3200" dirty="0">
                <a:solidFill>
                  <a:schemeClr val="tx1">
                    <a:lumMod val="75000"/>
                    <a:lumOff val="25000"/>
                  </a:schemeClr>
                </a:solidFill>
                <a:latin typeface="Nyala" panose="02000504070300020003" pitchFamily="2" charset="0"/>
                <a:ea typeface="+mn-ea"/>
                <a:cs typeface="+mn-cs"/>
              </a:rPr>
              <a:t>The main task of every consultation is to find and treat the reason for the attendance: the nature of the problem, the effect on the patient, the patient's ideas concerns and expectations and an answer to the question, Why now?</a:t>
            </a:r>
          </a:p>
        </p:txBody>
      </p:sp>
      <p:sp>
        <p:nvSpPr>
          <p:cNvPr id="6" name="TextBox 5">
            <a:extLst>
              <a:ext uri="{FF2B5EF4-FFF2-40B4-BE49-F238E27FC236}">
                <a16:creationId xmlns:a16="http://schemas.microsoft.com/office/drawing/2014/main" id="{0A57A76B-B05E-DD3F-7BD9-D9D228DB0D70}"/>
              </a:ext>
            </a:extLst>
          </p:cNvPr>
          <p:cNvSpPr txBox="1"/>
          <p:nvPr/>
        </p:nvSpPr>
        <p:spPr>
          <a:xfrm>
            <a:off x="1046375" y="659876"/>
            <a:ext cx="8446417" cy="1200329"/>
          </a:xfrm>
          <a:prstGeom prst="rect">
            <a:avLst/>
          </a:prstGeom>
          <a:noFill/>
        </p:spPr>
        <p:txBody>
          <a:bodyPr wrap="square" rtlCol="0">
            <a:spAutoFit/>
          </a:bodyPr>
          <a:lstStyle/>
          <a:p>
            <a:r>
              <a:rPr lang="en-US" sz="3600" b="1" i="1" dirty="0">
                <a:solidFill>
                  <a:schemeClr val="accent2"/>
                </a:solidFill>
              </a:rPr>
              <a:t>The identification &amp; management of the presenting problem</a:t>
            </a:r>
          </a:p>
        </p:txBody>
      </p:sp>
    </p:spTree>
    <p:extLst>
      <p:ext uri="{BB962C8B-B14F-4D97-AF65-F5344CB8AC3E}">
        <p14:creationId xmlns:p14="http://schemas.microsoft.com/office/powerpoint/2010/main" val="36626771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6BC9DE8-A5CC-4BE1-0DE5-CB15D01A7919}"/>
              </a:ext>
            </a:extLst>
          </p:cNvPr>
          <p:cNvSpPr>
            <a:spLocks noGrp="1"/>
          </p:cNvSpPr>
          <p:nvPr>
            <p:ph type="subTitle" idx="1"/>
          </p:nvPr>
        </p:nvSpPr>
        <p:spPr>
          <a:xfrm>
            <a:off x="342901" y="2171699"/>
            <a:ext cx="10473688" cy="3076575"/>
          </a:xfrm>
        </p:spPr>
        <p:txBody>
          <a:bodyPr/>
          <a:lstStyle/>
          <a:p>
            <a:r>
              <a:rPr lang="en-US" b="1" dirty="0">
                <a:latin typeface="Nyala" panose="02000504070300020003" pitchFamily="2" charset="0"/>
              </a:rPr>
              <a:t>The GP, as the coordinator of the patients' health care, should consider reviewing any coexisting conditions at each consultation. The doctor's continuing interest in the patient's hypertension, diabetes, epilepsy or asthma is likely to produce better adherence to any management plans</a:t>
            </a:r>
            <a:r>
              <a:rPr lang="en-US" sz="4000" b="0" i="0" dirty="0">
                <a:solidFill>
                  <a:srgbClr val="000000"/>
                </a:solidFill>
                <a:effectLst/>
                <a:latin typeface="Nyala" panose="020F0502020204030204" pitchFamily="2" charset="0"/>
              </a:rPr>
              <a:t>.</a:t>
            </a:r>
            <a:endParaRPr lang="en-US" sz="4000" dirty="0">
              <a:latin typeface="Nyala" panose="020F0502020204030204" pitchFamily="2" charset="0"/>
            </a:endParaRPr>
          </a:p>
        </p:txBody>
      </p:sp>
      <p:sp>
        <p:nvSpPr>
          <p:cNvPr id="6" name="TextBox 5">
            <a:extLst>
              <a:ext uri="{FF2B5EF4-FFF2-40B4-BE49-F238E27FC236}">
                <a16:creationId xmlns:a16="http://schemas.microsoft.com/office/drawing/2014/main" id="{8A991899-C596-B7CC-1173-80C32D103402}"/>
              </a:ext>
            </a:extLst>
          </p:cNvPr>
          <p:cNvSpPr txBox="1"/>
          <p:nvPr/>
        </p:nvSpPr>
        <p:spPr>
          <a:xfrm>
            <a:off x="342901" y="474974"/>
            <a:ext cx="9582150" cy="1323439"/>
          </a:xfrm>
          <a:prstGeom prst="rect">
            <a:avLst/>
          </a:prstGeom>
          <a:noFill/>
        </p:spPr>
        <p:txBody>
          <a:bodyPr wrap="square" rtlCol="0">
            <a:spAutoFit/>
          </a:bodyPr>
          <a:lstStyle/>
          <a:p>
            <a:r>
              <a:rPr kumimoji="0" lang="en-US" sz="4000" b="1" i="1" u="none" strike="noStrike" kern="1200" cap="none" spc="0" normalizeH="0" baseline="0" noProof="0" dirty="0">
                <a:ln>
                  <a:noFill/>
                </a:ln>
                <a:solidFill>
                  <a:schemeClr val="accent2"/>
                </a:solidFill>
                <a:effectLst/>
                <a:uLnTx/>
                <a:uFillTx/>
                <a:latin typeface="Tenorite"/>
                <a:ea typeface="+mn-ea"/>
                <a:cs typeface="+mn-cs"/>
              </a:rPr>
              <a:t>The identification &amp; management of the continuing  problem</a:t>
            </a:r>
            <a:endParaRPr lang="en-US" sz="2800" b="1" i="1" dirty="0">
              <a:solidFill>
                <a:schemeClr val="accent2"/>
              </a:solidFill>
            </a:endParaRPr>
          </a:p>
        </p:txBody>
      </p:sp>
    </p:spTree>
    <p:extLst>
      <p:ext uri="{BB962C8B-B14F-4D97-AF65-F5344CB8AC3E}">
        <p14:creationId xmlns:p14="http://schemas.microsoft.com/office/powerpoint/2010/main" val="7797506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B9D49F-1D0E-E5FE-427D-0F430E705F2A}"/>
              </a:ext>
            </a:extLst>
          </p:cNvPr>
          <p:cNvSpPr>
            <a:spLocks noGrp="1"/>
          </p:cNvSpPr>
          <p:nvPr>
            <p:ph type="title"/>
          </p:nvPr>
        </p:nvSpPr>
        <p:spPr>
          <a:xfrm>
            <a:off x="904875" y="457200"/>
            <a:ext cx="8569063" cy="1828800"/>
          </a:xfrm>
        </p:spPr>
        <p:txBody>
          <a:bodyPr/>
          <a:lstStyle/>
          <a:p>
            <a:pPr algn="ctr"/>
            <a:r>
              <a:rPr lang="en-US" sz="4000" i="1" dirty="0">
                <a:solidFill>
                  <a:schemeClr val="accent2"/>
                </a:solidFill>
                <a:latin typeface="Tenorite"/>
                <a:ea typeface="+mn-ea"/>
                <a:cs typeface="+mn-cs"/>
              </a:rPr>
              <a:t>Modification of the patient's help-seeking </a:t>
            </a:r>
            <a:r>
              <a:rPr lang="en-US" sz="4000" i="1" dirty="0" err="1">
                <a:solidFill>
                  <a:schemeClr val="accent2"/>
                </a:solidFill>
                <a:latin typeface="Tenorite"/>
                <a:ea typeface="+mn-ea"/>
                <a:cs typeface="+mn-cs"/>
              </a:rPr>
              <a:t>behaviour</a:t>
            </a:r>
            <a:endParaRPr lang="en-US" sz="4000" i="1" dirty="0">
              <a:solidFill>
                <a:schemeClr val="accent2"/>
              </a:solidFill>
              <a:latin typeface="Tenorite"/>
              <a:ea typeface="+mn-ea"/>
              <a:cs typeface="+mn-cs"/>
            </a:endParaRPr>
          </a:p>
        </p:txBody>
      </p:sp>
      <p:sp>
        <p:nvSpPr>
          <p:cNvPr id="3" name="Subtitle 2">
            <a:extLst>
              <a:ext uri="{FF2B5EF4-FFF2-40B4-BE49-F238E27FC236}">
                <a16:creationId xmlns:a16="http://schemas.microsoft.com/office/drawing/2014/main" id="{7ACCFF3E-33AB-B79D-B7EC-01754D7C58B0}"/>
              </a:ext>
            </a:extLst>
          </p:cNvPr>
          <p:cNvSpPr>
            <a:spLocks noGrp="1"/>
          </p:cNvSpPr>
          <p:nvPr>
            <p:ph type="subTitle" idx="1"/>
          </p:nvPr>
        </p:nvSpPr>
        <p:spPr>
          <a:xfrm>
            <a:off x="542925" y="2409824"/>
            <a:ext cx="10521313" cy="4122951"/>
          </a:xfrm>
        </p:spPr>
        <p:txBody>
          <a:bodyPr/>
          <a:lstStyle/>
          <a:p>
            <a:pPr marR="0" lvl="0" fontAlgn="auto">
              <a:lnSpc>
                <a:spcPct val="80000"/>
              </a:lnSpc>
              <a:tabLst/>
              <a:defRPr/>
            </a:pPr>
            <a:r>
              <a:rPr lang="en-US" sz="3000" b="1" dirty="0">
                <a:latin typeface="Nyala" panose="02000504070300020003" pitchFamily="2" charset="0"/>
              </a:rPr>
              <a:t>Doctor' means teacher. Teaching the natural history of minor illness and about self-medication is an important part of a long-term strategy for making best use of practice resources. </a:t>
            </a:r>
          </a:p>
          <a:p>
            <a:pPr marR="0" lvl="0" fontAlgn="auto">
              <a:lnSpc>
                <a:spcPct val="80000"/>
              </a:lnSpc>
              <a:tabLst/>
              <a:defRPr/>
            </a:pPr>
            <a:r>
              <a:rPr lang="en-US" sz="3000" b="1" dirty="0">
                <a:latin typeface="Nyala" panose="02000504070300020003" pitchFamily="2" charset="0"/>
              </a:rPr>
              <a:t>Patients may need to be reminded how to make appropriate use of the practice's appointment system or out-of-hours cover.</a:t>
            </a:r>
          </a:p>
          <a:p>
            <a:pPr marR="0" lvl="0" fontAlgn="auto">
              <a:lnSpc>
                <a:spcPct val="80000"/>
              </a:lnSpc>
              <a:tabLst/>
              <a:defRPr/>
            </a:pPr>
            <a:r>
              <a:rPr lang="en-US" sz="3000" b="1" dirty="0">
                <a:latin typeface="Nyala" panose="02000504070300020003" pitchFamily="2" charset="0"/>
              </a:rPr>
              <a:t> Every doctor-patient encounter plants the seeds of future patterns of illness </a:t>
            </a:r>
            <a:r>
              <a:rPr lang="en-US" sz="3000" b="1" dirty="0" err="1">
                <a:latin typeface="Nyala" panose="02000504070300020003" pitchFamily="2" charset="0"/>
              </a:rPr>
              <a:t>behaviour</a:t>
            </a:r>
            <a:r>
              <a:rPr lang="en-US" sz="3000" b="1" dirty="0">
                <a:latin typeface="Nyala" panose="02000504070300020003" pitchFamily="2" charset="0"/>
              </a:rPr>
              <a:t> which will affect the over-use (and under-use) of medical services.</a:t>
            </a:r>
          </a:p>
          <a:p>
            <a:endParaRPr lang="en-US" dirty="0"/>
          </a:p>
        </p:txBody>
      </p:sp>
    </p:spTree>
    <p:extLst>
      <p:ext uri="{BB962C8B-B14F-4D97-AF65-F5344CB8AC3E}">
        <p14:creationId xmlns:p14="http://schemas.microsoft.com/office/powerpoint/2010/main" val="29299876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DF9E134-98AA-3ECE-E40A-180C85ACD7D5}"/>
              </a:ext>
            </a:extLst>
          </p:cNvPr>
          <p:cNvSpPr>
            <a:spLocks noGrp="1"/>
          </p:cNvSpPr>
          <p:nvPr>
            <p:ph type="title"/>
          </p:nvPr>
        </p:nvSpPr>
        <p:spPr>
          <a:xfrm>
            <a:off x="1167492" y="136526"/>
            <a:ext cx="8702372" cy="1653371"/>
          </a:xfrm>
        </p:spPr>
        <p:txBody>
          <a:bodyPr/>
          <a:lstStyle/>
          <a:p>
            <a:pPr algn="ctr"/>
            <a:r>
              <a:rPr lang="en-US" i="1" dirty="0"/>
              <a:t>Opportunistic health promotion</a:t>
            </a:r>
            <a:br>
              <a:rPr lang="en-US" dirty="0"/>
            </a:br>
            <a:endParaRPr lang="en-US" dirty="0"/>
          </a:p>
        </p:txBody>
      </p:sp>
      <p:sp>
        <p:nvSpPr>
          <p:cNvPr id="4" name="Content Placeholder 3">
            <a:extLst>
              <a:ext uri="{FF2B5EF4-FFF2-40B4-BE49-F238E27FC236}">
                <a16:creationId xmlns:a16="http://schemas.microsoft.com/office/drawing/2014/main" id="{DBA34351-9D9C-8C32-5CC0-3F19A1CAC037}"/>
              </a:ext>
            </a:extLst>
          </p:cNvPr>
          <p:cNvSpPr>
            <a:spLocks noGrp="1"/>
          </p:cNvSpPr>
          <p:nvPr>
            <p:ph idx="1"/>
          </p:nvPr>
        </p:nvSpPr>
        <p:spPr>
          <a:xfrm>
            <a:off x="981075" y="2047874"/>
            <a:ext cx="9965600" cy="3308941"/>
          </a:xfrm>
        </p:spPr>
        <p:txBody>
          <a:bodyPr>
            <a:normAutofit/>
          </a:bodyPr>
          <a:lstStyle/>
          <a:p>
            <a:pPr>
              <a:lnSpc>
                <a:spcPct val="80000"/>
              </a:lnSpc>
              <a:defRPr/>
            </a:pPr>
            <a:r>
              <a:rPr lang="en-US" sz="3000" b="1" dirty="0">
                <a:latin typeface="Nyala" panose="02000504070300020003" pitchFamily="2" charset="0"/>
              </a:rPr>
              <a:t>Health promotion can be improved by taking action when the patient attends for other reasons. Vaccination, cervical screening, blood pressure checks and enquiring and advising about smoking or drinking habits can often be done or at least suggested. The doctor should not, however, become overzealous and insensitive to the patient's needs and wants but it is usually possible at least to ask the patient back to see the nurse 'for a checkup' if a gap is spotted.</a:t>
            </a:r>
          </a:p>
        </p:txBody>
      </p:sp>
    </p:spTree>
    <p:extLst>
      <p:ext uri="{BB962C8B-B14F-4D97-AF65-F5344CB8AC3E}">
        <p14:creationId xmlns:p14="http://schemas.microsoft.com/office/powerpoint/2010/main" val="12659396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4CFB73D-B7C9-A177-04F3-E48E841A875E}"/>
              </a:ext>
            </a:extLst>
          </p:cNvPr>
          <p:cNvSpPr>
            <a:spLocks noGrp="1"/>
          </p:cNvSpPr>
          <p:nvPr>
            <p:ph type="title"/>
          </p:nvPr>
        </p:nvSpPr>
        <p:spPr/>
        <p:txBody>
          <a:bodyPr/>
          <a:lstStyle/>
          <a:p>
            <a:pPr marL="0" marR="0" indent="0"/>
            <a:r>
              <a:rPr lang="en-US" sz="4400" dirty="0">
                <a:solidFill>
                  <a:srgbClr val="24272A"/>
                </a:solidFill>
                <a:latin typeface="proxima"/>
              </a:rPr>
              <a:t>Fraser (areas of competence)</a:t>
            </a:r>
            <a:br>
              <a:rPr lang="en-US" sz="4400" b="0" dirty="0">
                <a:solidFill>
                  <a:srgbClr val="7D7D7D"/>
                </a:solidFill>
                <a:latin typeface="Roboto" panose="02000000000000000000" pitchFamily="2" charset="0"/>
              </a:rPr>
            </a:br>
            <a:endParaRPr lang="en-US" dirty="0"/>
          </a:p>
        </p:txBody>
      </p:sp>
      <p:sp>
        <p:nvSpPr>
          <p:cNvPr id="4" name="Content Placeholder 3">
            <a:extLst>
              <a:ext uri="{FF2B5EF4-FFF2-40B4-BE49-F238E27FC236}">
                <a16:creationId xmlns:a16="http://schemas.microsoft.com/office/drawing/2014/main" id="{DBA34351-9D9C-8C32-5CC0-3F19A1CAC037}"/>
              </a:ext>
            </a:extLst>
          </p:cNvPr>
          <p:cNvSpPr>
            <a:spLocks noGrp="1"/>
          </p:cNvSpPr>
          <p:nvPr>
            <p:ph idx="1"/>
          </p:nvPr>
        </p:nvSpPr>
        <p:spPr/>
        <p:txBody>
          <a:bodyPr>
            <a:normAutofit fontScale="40000" lnSpcReduction="20000"/>
          </a:bodyPr>
          <a:lstStyle/>
          <a:p>
            <a:pPr marL="0" marR="0" indent="0">
              <a:buNone/>
              <a:defRPr/>
            </a:pPr>
            <a:r>
              <a:rPr lang="en-US" sz="6300" b="1" dirty="0">
                <a:latin typeface="Nyala" panose="02000504070300020003" pitchFamily="2" charset="0"/>
              </a:rPr>
              <a:t>1. Interviewing and history-taking</a:t>
            </a:r>
          </a:p>
          <a:p>
            <a:pPr marL="0" indent="0">
              <a:buNone/>
              <a:defRPr/>
            </a:pPr>
            <a:r>
              <a:rPr lang="en-US" sz="6300" b="1" dirty="0">
                <a:latin typeface="Nyala" panose="02000504070300020003" pitchFamily="2" charset="0"/>
              </a:rPr>
              <a:t>2. Physical examination</a:t>
            </a:r>
          </a:p>
          <a:p>
            <a:pPr marL="0" indent="0">
              <a:buNone/>
              <a:defRPr/>
            </a:pPr>
            <a:r>
              <a:rPr lang="en-US" sz="6300" b="1" dirty="0">
                <a:latin typeface="Nyala" panose="02000504070300020003" pitchFamily="2" charset="0"/>
              </a:rPr>
              <a:t>3. Diagnosis and problem-solving</a:t>
            </a:r>
          </a:p>
          <a:p>
            <a:pPr marL="0" indent="0">
              <a:buNone/>
              <a:defRPr/>
            </a:pPr>
            <a:r>
              <a:rPr lang="en-US" sz="6300" b="1" dirty="0">
                <a:latin typeface="Nyala" panose="02000504070300020003" pitchFamily="2" charset="0"/>
              </a:rPr>
              <a:t>4. Patient management</a:t>
            </a:r>
          </a:p>
          <a:p>
            <a:pPr marL="0" indent="0">
              <a:buNone/>
              <a:defRPr/>
            </a:pPr>
            <a:r>
              <a:rPr lang="en-US" sz="6300" b="1" dirty="0">
                <a:latin typeface="Nyala" panose="02000504070300020003" pitchFamily="2" charset="0"/>
              </a:rPr>
              <a:t>5. Relating to patients</a:t>
            </a:r>
          </a:p>
          <a:p>
            <a:pPr marL="0" indent="0">
              <a:buNone/>
              <a:defRPr/>
            </a:pPr>
            <a:r>
              <a:rPr lang="en-US" sz="6300" b="1" dirty="0">
                <a:latin typeface="Nyala" panose="02000504070300020003" pitchFamily="2" charset="0"/>
              </a:rPr>
              <a:t>6. Anticipatory care</a:t>
            </a:r>
          </a:p>
          <a:p>
            <a:pPr marL="0" indent="0">
              <a:buNone/>
              <a:defRPr/>
            </a:pPr>
            <a:r>
              <a:rPr lang="en-US" sz="6300" b="1" dirty="0">
                <a:latin typeface="Nyala" panose="02000504070300020003" pitchFamily="2" charset="0"/>
              </a:rPr>
              <a:t>7. Record-keeping</a:t>
            </a:r>
          </a:p>
          <a:p>
            <a:pPr>
              <a:buNone/>
            </a:pPr>
            <a:endParaRPr lang="en-US" dirty="0">
              <a:effectLst/>
            </a:endParaRPr>
          </a:p>
          <a:p>
            <a:pPr>
              <a:buNone/>
            </a:pPr>
            <a:endParaRPr lang="en-US" dirty="0">
              <a:effectLst/>
            </a:endParaRPr>
          </a:p>
          <a:p>
            <a:pPr>
              <a:buNone/>
            </a:pPr>
            <a:r>
              <a:rPr lang="en-US" sz="1900" b="1" i="1" dirty="0">
                <a:effectLst/>
              </a:rPr>
              <a:t>ref: Clinical Method: A general practice approach edited by Robin C Fraser, 2e 1992, Butterworth Heinemann</a:t>
            </a:r>
          </a:p>
          <a:p>
            <a:endParaRPr lang="en-US" dirty="0"/>
          </a:p>
        </p:txBody>
      </p:sp>
    </p:spTree>
    <p:extLst>
      <p:ext uri="{BB962C8B-B14F-4D97-AF65-F5344CB8AC3E}">
        <p14:creationId xmlns:p14="http://schemas.microsoft.com/office/powerpoint/2010/main" val="26521028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CC7FC500-BBFB-3AA4-BEDE-038CB94FFF61}"/>
              </a:ext>
            </a:extLst>
          </p:cNvPr>
          <p:cNvSpPr>
            <a:spLocks noGrp="1" noChangeAspect="1"/>
          </p:cNvSpPr>
          <p:nvPr>
            <p:ph idx="17"/>
          </p:nvPr>
        </p:nvSpPr>
        <p:spPr>
          <a:xfrm>
            <a:off x="823108" y="640080"/>
            <a:ext cx="3674745" cy="3674745"/>
          </a:xfrm>
        </p:spPr>
        <p:txBody>
          <a:bodyPr/>
          <a:lstStyle/>
          <a:p>
            <a:pPr marL="0" marR="0" indent="0" algn="l">
              <a:buNone/>
            </a:pPr>
            <a:r>
              <a:rPr lang="en-US" sz="3200" b="1" i="0" dirty="0">
                <a:solidFill>
                  <a:srgbClr val="24272A"/>
                </a:solidFill>
                <a:effectLst/>
                <a:latin typeface="proxima"/>
              </a:rPr>
              <a:t>Interviewing and history-taking</a:t>
            </a:r>
          </a:p>
          <a:p>
            <a:endParaRPr lang="en-US" dirty="0"/>
          </a:p>
        </p:txBody>
      </p:sp>
      <p:sp>
        <p:nvSpPr>
          <p:cNvPr id="4" name="Content Placeholder 3">
            <a:extLst>
              <a:ext uri="{FF2B5EF4-FFF2-40B4-BE49-F238E27FC236}">
                <a16:creationId xmlns:a16="http://schemas.microsoft.com/office/drawing/2014/main" id="{DE5C7B5A-A5C3-15D4-DF71-B692D28942FC}"/>
              </a:ext>
            </a:extLst>
          </p:cNvPr>
          <p:cNvSpPr>
            <a:spLocks noGrp="1"/>
          </p:cNvSpPr>
          <p:nvPr>
            <p:ph idx="15"/>
          </p:nvPr>
        </p:nvSpPr>
        <p:spPr>
          <a:xfrm>
            <a:off x="4497853" y="160256"/>
            <a:ext cx="5711376" cy="6057664"/>
          </a:xfrm>
        </p:spPr>
        <p:txBody>
          <a:bodyPr>
            <a:normAutofit fontScale="77500" lnSpcReduction="20000"/>
          </a:bodyPr>
          <a:lstStyle/>
          <a:p>
            <a:pPr lvl="1"/>
            <a:endParaRPr lang="en-US" dirty="0"/>
          </a:p>
          <a:p>
            <a:pPr marL="0" marR="0" indent="0">
              <a:buNone/>
              <a:defRPr/>
            </a:pPr>
            <a:r>
              <a:rPr lang="en-US" sz="2700" b="1" dirty="0">
                <a:solidFill>
                  <a:schemeClr val="tx1">
                    <a:lumMod val="75000"/>
                    <a:lumOff val="25000"/>
                  </a:schemeClr>
                </a:solidFill>
                <a:latin typeface="Nyala" panose="02000504070300020003" pitchFamily="2" charset="0"/>
              </a:rPr>
              <a:t>To interview and take a history successfully, a GP needs to:</a:t>
            </a:r>
          </a:p>
          <a:p>
            <a:pPr marL="0" indent="0">
              <a:buNone/>
              <a:defRPr/>
            </a:pPr>
            <a:r>
              <a:rPr lang="en-US" sz="2700" b="1" dirty="0">
                <a:solidFill>
                  <a:schemeClr val="tx1">
                    <a:lumMod val="75000"/>
                    <a:lumOff val="25000"/>
                  </a:schemeClr>
                </a:solidFill>
                <a:latin typeface="Nyala" panose="02000504070300020003" pitchFamily="2" charset="0"/>
              </a:rPr>
              <a:t>Introduce self to the patient</a:t>
            </a:r>
          </a:p>
          <a:p>
            <a:pPr marL="0" indent="0">
              <a:buNone/>
              <a:defRPr/>
            </a:pPr>
            <a:r>
              <a:rPr lang="en-US" sz="2700" b="1" dirty="0">
                <a:solidFill>
                  <a:schemeClr val="tx1">
                    <a:lumMod val="75000"/>
                    <a:lumOff val="25000"/>
                  </a:schemeClr>
                </a:solidFill>
                <a:latin typeface="Nyala" panose="02000504070300020003" pitchFamily="2" charset="0"/>
              </a:rPr>
              <a:t>Put the patient at ease</a:t>
            </a:r>
          </a:p>
          <a:p>
            <a:pPr marL="0" indent="0">
              <a:buNone/>
              <a:defRPr/>
            </a:pPr>
            <a:r>
              <a:rPr lang="en-US" sz="2700" b="1" dirty="0">
                <a:solidFill>
                  <a:schemeClr val="tx1">
                    <a:lumMod val="75000"/>
                    <a:lumOff val="25000"/>
                  </a:schemeClr>
                </a:solidFill>
                <a:latin typeface="Nyala" panose="02000504070300020003" pitchFamily="2" charset="0"/>
              </a:rPr>
              <a:t>Listen attentively</a:t>
            </a:r>
          </a:p>
          <a:p>
            <a:pPr marL="0" indent="0">
              <a:buNone/>
              <a:defRPr/>
            </a:pPr>
            <a:r>
              <a:rPr lang="en-US" sz="2700" b="1" dirty="0">
                <a:solidFill>
                  <a:schemeClr val="tx1">
                    <a:lumMod val="75000"/>
                    <a:lumOff val="25000"/>
                  </a:schemeClr>
                </a:solidFill>
                <a:latin typeface="Nyala" panose="02000504070300020003" pitchFamily="2" charset="0"/>
              </a:rPr>
              <a:t>Seek clarification of words used by the patient</a:t>
            </a:r>
          </a:p>
          <a:p>
            <a:pPr marL="0" indent="0">
              <a:buNone/>
              <a:defRPr/>
            </a:pPr>
            <a:r>
              <a:rPr lang="en-US" sz="2700" b="1" dirty="0">
                <a:solidFill>
                  <a:schemeClr val="tx1">
                    <a:lumMod val="75000"/>
                    <a:lumOff val="25000"/>
                  </a:schemeClr>
                </a:solidFill>
                <a:latin typeface="Nyala" panose="02000504070300020003" pitchFamily="2" charset="0"/>
              </a:rPr>
              <a:t>Phrase questions simply and clearly</a:t>
            </a:r>
          </a:p>
          <a:p>
            <a:pPr marL="0" indent="0">
              <a:buNone/>
              <a:defRPr/>
            </a:pPr>
            <a:r>
              <a:rPr lang="en-US" sz="2700" b="1" dirty="0">
                <a:solidFill>
                  <a:schemeClr val="tx1">
                    <a:lumMod val="75000"/>
                    <a:lumOff val="25000"/>
                  </a:schemeClr>
                </a:solidFill>
                <a:latin typeface="Nyala" panose="02000504070300020003" pitchFamily="2" charset="0"/>
              </a:rPr>
              <a:t>Use silence appropriately</a:t>
            </a:r>
          </a:p>
          <a:p>
            <a:pPr marL="0" indent="0">
              <a:buNone/>
              <a:defRPr/>
            </a:pPr>
            <a:r>
              <a:rPr lang="en-US" sz="2700" b="1" dirty="0">
                <a:solidFill>
                  <a:schemeClr val="tx1">
                    <a:lumMod val="75000"/>
                    <a:lumOff val="25000"/>
                  </a:schemeClr>
                </a:solidFill>
                <a:latin typeface="Nyala" panose="02000504070300020003" pitchFamily="2" charset="0"/>
              </a:rPr>
              <a:t>Recognize verbal and non-verbal cues</a:t>
            </a:r>
          </a:p>
          <a:p>
            <a:pPr marL="0" indent="0">
              <a:buNone/>
              <a:defRPr/>
            </a:pPr>
            <a:r>
              <a:rPr lang="en-US" sz="2700" b="1" dirty="0">
                <a:solidFill>
                  <a:schemeClr val="tx1">
                    <a:lumMod val="75000"/>
                    <a:lumOff val="25000"/>
                  </a:schemeClr>
                </a:solidFill>
                <a:latin typeface="Nyala" panose="02000504070300020003" pitchFamily="2" charset="0"/>
              </a:rPr>
              <a:t>Identify the patient's reasons for consulting</a:t>
            </a:r>
          </a:p>
          <a:p>
            <a:pPr marL="0" indent="0">
              <a:buNone/>
              <a:defRPr/>
            </a:pPr>
            <a:r>
              <a:rPr lang="en-US" sz="2700" b="1" dirty="0">
                <a:solidFill>
                  <a:schemeClr val="tx1">
                    <a:lumMod val="75000"/>
                    <a:lumOff val="25000"/>
                  </a:schemeClr>
                </a:solidFill>
                <a:latin typeface="Nyala" panose="02000504070300020003" pitchFamily="2" charset="0"/>
              </a:rPr>
              <a:t>Elicit relevant and specific information from the patient and/or records to help choose from possible diagnoses</a:t>
            </a:r>
          </a:p>
          <a:p>
            <a:pPr marL="0" indent="0">
              <a:buNone/>
              <a:defRPr/>
            </a:pPr>
            <a:r>
              <a:rPr lang="en-US" sz="2700" b="1" dirty="0">
                <a:solidFill>
                  <a:schemeClr val="tx1">
                    <a:lumMod val="75000"/>
                    <a:lumOff val="25000"/>
                  </a:schemeClr>
                </a:solidFill>
                <a:latin typeface="Nyala" panose="02000504070300020003" pitchFamily="2" charset="0"/>
              </a:rPr>
              <a:t>Consider physical, psychological and social factors as appropriate</a:t>
            </a:r>
          </a:p>
          <a:p>
            <a:pPr marL="0" indent="0">
              <a:buNone/>
              <a:defRPr/>
            </a:pPr>
            <a:r>
              <a:rPr lang="en-US" sz="2700" b="1" dirty="0">
                <a:solidFill>
                  <a:schemeClr val="tx1">
                    <a:lumMod val="75000"/>
                    <a:lumOff val="25000"/>
                  </a:schemeClr>
                </a:solidFill>
                <a:latin typeface="Nyala" panose="02000504070300020003" pitchFamily="2" charset="0"/>
              </a:rPr>
              <a:t>Show a well-</a:t>
            </a:r>
            <a:r>
              <a:rPr lang="en-US" sz="2700" b="1" dirty="0" err="1">
                <a:solidFill>
                  <a:schemeClr val="tx1">
                    <a:lumMod val="75000"/>
                    <a:lumOff val="25000"/>
                  </a:schemeClr>
                </a:solidFill>
                <a:latin typeface="Nyala" panose="02000504070300020003" pitchFamily="2" charset="0"/>
              </a:rPr>
              <a:t>organised</a:t>
            </a:r>
            <a:r>
              <a:rPr lang="en-US" sz="2700" b="1" dirty="0">
                <a:solidFill>
                  <a:schemeClr val="tx1">
                    <a:lumMod val="75000"/>
                    <a:lumOff val="25000"/>
                  </a:schemeClr>
                </a:solidFill>
                <a:latin typeface="Nyala" panose="02000504070300020003" pitchFamily="2" charset="0"/>
              </a:rPr>
              <a:t> approach to information-gathering</a:t>
            </a:r>
          </a:p>
          <a:p>
            <a:endParaRPr lang="en-US" dirty="0"/>
          </a:p>
        </p:txBody>
      </p:sp>
    </p:spTree>
    <p:extLst>
      <p:ext uri="{BB962C8B-B14F-4D97-AF65-F5344CB8AC3E}">
        <p14:creationId xmlns:p14="http://schemas.microsoft.com/office/powerpoint/2010/main" val="8532610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00786E-306F-FA21-4F87-81A032C68696}"/>
              </a:ext>
            </a:extLst>
          </p:cNvPr>
          <p:cNvSpPr>
            <a:spLocks noGrp="1"/>
          </p:cNvSpPr>
          <p:nvPr>
            <p:ph type="title"/>
          </p:nvPr>
        </p:nvSpPr>
        <p:spPr/>
        <p:txBody>
          <a:bodyPr/>
          <a:lstStyle/>
          <a:p>
            <a:r>
              <a:rPr lang="en-US" dirty="0"/>
              <a:t>Physical examination </a:t>
            </a:r>
          </a:p>
        </p:txBody>
      </p:sp>
      <p:sp>
        <p:nvSpPr>
          <p:cNvPr id="5" name="Content Placeholder 4">
            <a:extLst>
              <a:ext uri="{FF2B5EF4-FFF2-40B4-BE49-F238E27FC236}">
                <a16:creationId xmlns:a16="http://schemas.microsoft.com/office/drawing/2014/main" id="{44B16E7D-909F-DFA4-E63F-281C6E55AA36}"/>
              </a:ext>
            </a:extLst>
          </p:cNvPr>
          <p:cNvSpPr>
            <a:spLocks noGrp="1"/>
          </p:cNvSpPr>
          <p:nvPr>
            <p:ph idx="1"/>
          </p:nvPr>
        </p:nvSpPr>
        <p:spPr/>
        <p:txBody>
          <a:bodyPr/>
          <a:lstStyle/>
          <a:p>
            <a:pPr indent="0" algn="l">
              <a:buFont typeface="Arial" panose="020B0604020202020204" pitchFamily="34" charset="0"/>
              <a:buChar char="•"/>
            </a:pPr>
            <a:r>
              <a:rPr lang="en-US" sz="3000" b="1" dirty="0">
                <a:latin typeface="Nyala" panose="02000504070300020003" pitchFamily="2" charset="0"/>
              </a:rPr>
              <a:t>Examine the patient and elicit relevant and discriminating physical signs correctly and sensitively</a:t>
            </a:r>
          </a:p>
          <a:p>
            <a:pPr indent="0" algn="l">
              <a:buFont typeface="Arial" panose="020B0604020202020204" pitchFamily="34" charset="0"/>
              <a:buChar char="•"/>
            </a:pPr>
            <a:r>
              <a:rPr lang="en-US" sz="3000" b="1" dirty="0">
                <a:latin typeface="Nyala" panose="02000504070300020003" pitchFamily="2" charset="0"/>
              </a:rPr>
              <a:t>Use instruments in a selective, competent and sensitive manner</a:t>
            </a:r>
          </a:p>
          <a:p>
            <a:pPr indent="0" algn="l">
              <a:buFont typeface="Arial" panose="020B0604020202020204" pitchFamily="34" charset="0"/>
              <a:buChar char="•"/>
            </a:pPr>
            <a:r>
              <a:rPr lang="en-US" sz="3000" b="1" dirty="0">
                <a:latin typeface="Nyala" panose="02000504070300020003" pitchFamily="2" charset="0"/>
              </a:rPr>
              <a:t>Use information obtained to confirm or refute working diagnoses</a:t>
            </a:r>
          </a:p>
          <a:p>
            <a:endParaRPr lang="en-US" dirty="0"/>
          </a:p>
        </p:txBody>
      </p:sp>
    </p:spTree>
    <p:extLst>
      <p:ext uri="{BB962C8B-B14F-4D97-AF65-F5344CB8AC3E}">
        <p14:creationId xmlns:p14="http://schemas.microsoft.com/office/powerpoint/2010/main" val="16781633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6B2201-0525-3B89-0F79-093246A5B5E7}"/>
              </a:ext>
            </a:extLst>
          </p:cNvPr>
          <p:cNvSpPr>
            <a:spLocks noGrp="1"/>
          </p:cNvSpPr>
          <p:nvPr>
            <p:ph type="title"/>
          </p:nvPr>
        </p:nvSpPr>
        <p:spPr/>
        <p:txBody>
          <a:bodyPr/>
          <a:lstStyle/>
          <a:p>
            <a:r>
              <a:rPr lang="en-US" dirty="0"/>
              <a:t>Diagnosis in General Practice </a:t>
            </a:r>
          </a:p>
        </p:txBody>
      </p:sp>
      <p:sp>
        <p:nvSpPr>
          <p:cNvPr id="3" name="Content Placeholder 2">
            <a:extLst>
              <a:ext uri="{FF2B5EF4-FFF2-40B4-BE49-F238E27FC236}">
                <a16:creationId xmlns:a16="http://schemas.microsoft.com/office/drawing/2014/main" id="{B475533E-D02F-4AC6-DB2D-A93A7C8661CC}"/>
              </a:ext>
            </a:extLst>
          </p:cNvPr>
          <p:cNvSpPr>
            <a:spLocks noGrp="1"/>
          </p:cNvSpPr>
          <p:nvPr>
            <p:ph idx="1"/>
          </p:nvPr>
        </p:nvSpPr>
        <p:spPr/>
        <p:txBody>
          <a:bodyPr>
            <a:normAutofit fontScale="85000" lnSpcReduction="20000"/>
          </a:bodyPr>
          <a:lstStyle/>
          <a:p>
            <a:pPr marR="0" indent="0">
              <a:buFont typeface="Arial" panose="020B0604020202020204" pitchFamily="34" charset="0"/>
              <a:buChar char="•"/>
            </a:pPr>
            <a:r>
              <a:rPr lang="en-US" sz="3200" b="1" dirty="0">
                <a:latin typeface="Nyala" panose="02000504070300020003" pitchFamily="2" charset="0"/>
              </a:rPr>
              <a:t>The most important task of the consultation is to make the diagnosis, as this is crucial for prognosis and treatment.</a:t>
            </a:r>
          </a:p>
          <a:p>
            <a:pPr marR="0" indent="0">
              <a:buFont typeface="Arial" panose="020B0604020202020204" pitchFamily="34" charset="0"/>
              <a:buChar char="•"/>
            </a:pPr>
            <a:r>
              <a:rPr lang="en-US" sz="3200" b="1" dirty="0">
                <a:latin typeface="Nyala" panose="02000504070300020003" pitchFamily="2" charset="0"/>
              </a:rPr>
              <a:t> In general practice an understanding of the psychological and social aspects of a problem are as vital for making a successful diagnosis as a grasp of the purely physical features of illness.</a:t>
            </a:r>
          </a:p>
          <a:p>
            <a:pPr indent="0">
              <a:buFont typeface="Arial" panose="020B0604020202020204" pitchFamily="34" charset="0"/>
              <a:buChar char="•"/>
            </a:pPr>
            <a:r>
              <a:rPr lang="en-US" sz="3200" b="1" dirty="0">
                <a:latin typeface="Nyala" panose="02000504070300020003" pitchFamily="2" charset="0"/>
              </a:rPr>
              <a:t>For up to 50% of patients who present in general practice, a firm diagnosis based on pathology may not be possible. Where diagnosis at this level cannot be achieved, working diagnoses are often expressed at a lower level in terms of the patient's symptoms, signs or problems.</a:t>
            </a:r>
          </a:p>
          <a:p>
            <a:endParaRPr lang="en-US" dirty="0"/>
          </a:p>
        </p:txBody>
      </p:sp>
    </p:spTree>
    <p:extLst>
      <p:ext uri="{BB962C8B-B14F-4D97-AF65-F5344CB8AC3E}">
        <p14:creationId xmlns:p14="http://schemas.microsoft.com/office/powerpoint/2010/main" val="30131856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A65AF6-12CC-288B-4B48-83E0A7B8E418}"/>
              </a:ext>
            </a:extLst>
          </p:cNvPr>
          <p:cNvSpPr>
            <a:spLocks noGrp="1"/>
          </p:cNvSpPr>
          <p:nvPr>
            <p:ph type="title"/>
          </p:nvPr>
        </p:nvSpPr>
        <p:spPr/>
        <p:txBody>
          <a:bodyPr/>
          <a:lstStyle/>
          <a:p>
            <a:r>
              <a:rPr kumimoji="0" lang="en-US" sz="3600" b="0" i="0" u="none" strike="noStrike" kern="1200" cap="none" spc="0" normalizeH="0" baseline="0" noProof="0" dirty="0">
                <a:ln>
                  <a:noFill/>
                </a:ln>
                <a:solidFill>
                  <a:srgbClr val="90C226"/>
                </a:solidFill>
                <a:effectLst/>
                <a:uLnTx/>
                <a:uFillTx/>
                <a:latin typeface="Trebuchet MS" panose="020B0603020202020204"/>
                <a:ea typeface="+mj-ea"/>
                <a:cs typeface="+mj-cs"/>
              </a:rPr>
              <a:t>Diagnosis in General Practice </a:t>
            </a:r>
            <a:endParaRPr lang="en-US" dirty="0"/>
          </a:p>
        </p:txBody>
      </p:sp>
      <p:sp>
        <p:nvSpPr>
          <p:cNvPr id="3" name="Content Placeholder 2">
            <a:extLst>
              <a:ext uri="{FF2B5EF4-FFF2-40B4-BE49-F238E27FC236}">
                <a16:creationId xmlns:a16="http://schemas.microsoft.com/office/drawing/2014/main" id="{0C856F7B-7798-CC7B-BD6E-3A4A5B2D4476}"/>
              </a:ext>
            </a:extLst>
          </p:cNvPr>
          <p:cNvSpPr>
            <a:spLocks noGrp="1"/>
          </p:cNvSpPr>
          <p:nvPr>
            <p:ph idx="1"/>
          </p:nvPr>
        </p:nvSpPr>
        <p:spPr/>
        <p:txBody>
          <a:bodyPr/>
          <a:lstStyle/>
          <a:p>
            <a:pPr indent="0">
              <a:lnSpc>
                <a:spcPct val="80000"/>
              </a:lnSpc>
              <a:buFont typeface="Arial" panose="020B0604020202020204" pitchFamily="34" charset="0"/>
              <a:buChar char="•"/>
            </a:pPr>
            <a:r>
              <a:rPr lang="en-US" sz="2700" b="1" dirty="0">
                <a:latin typeface="Nyala" panose="02000504070300020003" pitchFamily="2" charset="0"/>
              </a:rPr>
              <a:t>A diagnosis is the current statement of probability about the cause of an illness rather than of absolute certainty. As such it must be regarded as provisional unless more evidence is available or until there is no longer a need for a diagnosis at all.</a:t>
            </a:r>
          </a:p>
          <a:p>
            <a:pPr indent="0">
              <a:lnSpc>
                <a:spcPct val="80000"/>
              </a:lnSpc>
              <a:buFont typeface="Arial" panose="020B0604020202020204" pitchFamily="34" charset="0"/>
              <a:buChar char="•"/>
            </a:pPr>
            <a:r>
              <a:rPr lang="en-US" sz="2700" b="1" dirty="0">
                <a:latin typeface="Nyala" panose="02000504070300020003" pitchFamily="2" charset="0"/>
              </a:rPr>
              <a:t>Management decisions often have to be taken on an assessment of symptoms, signs or problems without a definite diagnosis being made.</a:t>
            </a:r>
          </a:p>
          <a:p>
            <a:endParaRPr lang="en-US" dirty="0"/>
          </a:p>
        </p:txBody>
      </p:sp>
    </p:spTree>
    <p:extLst>
      <p:ext uri="{BB962C8B-B14F-4D97-AF65-F5344CB8AC3E}">
        <p14:creationId xmlns:p14="http://schemas.microsoft.com/office/powerpoint/2010/main" val="38456814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E460B-F87C-4E73-53A2-84FC200ECB4E}"/>
              </a:ext>
            </a:extLst>
          </p:cNvPr>
          <p:cNvSpPr>
            <a:spLocks noGrp="1"/>
          </p:cNvSpPr>
          <p:nvPr>
            <p:ph type="title"/>
          </p:nvPr>
        </p:nvSpPr>
        <p:spPr/>
        <p:txBody>
          <a:bodyPr>
            <a:normAutofit/>
          </a:bodyPr>
          <a:lstStyle/>
          <a:p>
            <a:pPr marL="342900" lvl="0" indent="-342900">
              <a:spcBef>
                <a:spcPts val="1000"/>
              </a:spcBef>
              <a:defRPr/>
            </a:pPr>
            <a:br>
              <a:rPr kumimoji="0" lang="en-US"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br>
            <a:r>
              <a:rPr lang="en-US" sz="4200" b="1" i="1" dirty="0"/>
              <a:t>Patient management </a:t>
            </a:r>
          </a:p>
        </p:txBody>
      </p:sp>
      <p:sp>
        <p:nvSpPr>
          <p:cNvPr id="3" name="Content Placeholder 2">
            <a:extLst>
              <a:ext uri="{FF2B5EF4-FFF2-40B4-BE49-F238E27FC236}">
                <a16:creationId xmlns:a16="http://schemas.microsoft.com/office/drawing/2014/main" id="{037AC6E9-FAC8-40CF-B171-68A2D9C40E17}"/>
              </a:ext>
            </a:extLst>
          </p:cNvPr>
          <p:cNvSpPr>
            <a:spLocks noGrp="1"/>
          </p:cNvSpPr>
          <p:nvPr>
            <p:ph idx="1"/>
          </p:nvPr>
        </p:nvSpPr>
        <p:spPr>
          <a:xfrm>
            <a:off x="677334" y="1621411"/>
            <a:ext cx="8596668" cy="4419952"/>
          </a:xfrm>
        </p:spPr>
        <p:txBody>
          <a:bodyPr>
            <a:normAutofit fontScale="92500" lnSpcReduction="10000"/>
          </a:bodyPr>
          <a:lstStyle/>
          <a:p>
            <a:pPr marL="0" indent="0">
              <a:buNone/>
            </a:pPr>
            <a:endParaRPr lang="en-US" sz="2400" dirty="0"/>
          </a:p>
          <a:p>
            <a:pPr indent="0">
              <a:lnSpc>
                <a:spcPct val="90000"/>
              </a:lnSpc>
              <a:buFont typeface="Arial" panose="020B0604020202020204" pitchFamily="34" charset="0"/>
              <a:buChar char="•"/>
            </a:pPr>
            <a:r>
              <a:rPr lang="en-US" sz="2900" b="1" dirty="0">
                <a:latin typeface="Nyala" panose="02000504070300020003" pitchFamily="2" charset="0"/>
              </a:rPr>
              <a:t>Patient management can be considered under the following broad headings:</a:t>
            </a:r>
          </a:p>
          <a:p>
            <a:pPr indent="0">
              <a:lnSpc>
                <a:spcPct val="90000"/>
              </a:lnSpc>
              <a:buFont typeface="Arial" panose="020B0604020202020204" pitchFamily="34" charset="0"/>
              <a:buChar char="•"/>
            </a:pPr>
            <a:r>
              <a:rPr lang="en-US" sz="2900" b="1" dirty="0">
                <a:latin typeface="Nyala" panose="02000504070300020003" pitchFamily="2" charset="0"/>
              </a:rPr>
              <a:t>1. Reassurance &amp; explanation </a:t>
            </a:r>
          </a:p>
          <a:p>
            <a:pPr indent="0">
              <a:lnSpc>
                <a:spcPct val="90000"/>
              </a:lnSpc>
              <a:buFont typeface="Arial" panose="020B0604020202020204" pitchFamily="34" charset="0"/>
              <a:buChar char="•"/>
            </a:pPr>
            <a:r>
              <a:rPr lang="en-US" sz="2900" b="1" dirty="0">
                <a:latin typeface="Nyala" panose="02000504070300020003" pitchFamily="2" charset="0"/>
              </a:rPr>
              <a:t>2. Advice and counselling </a:t>
            </a:r>
          </a:p>
          <a:p>
            <a:pPr indent="0">
              <a:lnSpc>
                <a:spcPct val="90000"/>
              </a:lnSpc>
              <a:buFont typeface="Arial" panose="020B0604020202020204" pitchFamily="34" charset="0"/>
              <a:buChar char="•"/>
            </a:pPr>
            <a:r>
              <a:rPr lang="en-US" sz="2900" b="1" dirty="0">
                <a:latin typeface="Nyala" panose="02000504070300020003" pitchFamily="2" charset="0"/>
              </a:rPr>
              <a:t>3. Prescribing </a:t>
            </a:r>
          </a:p>
          <a:p>
            <a:pPr indent="0">
              <a:lnSpc>
                <a:spcPct val="90000"/>
              </a:lnSpc>
              <a:buFont typeface="Arial" panose="020B0604020202020204" pitchFamily="34" charset="0"/>
              <a:buChar char="•"/>
            </a:pPr>
            <a:r>
              <a:rPr lang="en-US" sz="2900" b="1" dirty="0">
                <a:latin typeface="Nyala" panose="02000504070300020003" pitchFamily="2" charset="0"/>
              </a:rPr>
              <a:t>4. Referral</a:t>
            </a:r>
          </a:p>
          <a:p>
            <a:pPr indent="0">
              <a:lnSpc>
                <a:spcPct val="90000"/>
              </a:lnSpc>
              <a:buFont typeface="Arial" panose="020B0604020202020204" pitchFamily="34" charset="0"/>
              <a:buChar char="•"/>
            </a:pPr>
            <a:r>
              <a:rPr lang="en-US" sz="2900" b="1" dirty="0">
                <a:latin typeface="Nyala" panose="02000504070300020003" pitchFamily="2" charset="0"/>
              </a:rPr>
              <a:t> 5. Investigation </a:t>
            </a:r>
          </a:p>
          <a:p>
            <a:pPr indent="0">
              <a:lnSpc>
                <a:spcPct val="90000"/>
              </a:lnSpc>
              <a:buFont typeface="Arial" panose="020B0604020202020204" pitchFamily="34" charset="0"/>
              <a:buChar char="•"/>
            </a:pPr>
            <a:r>
              <a:rPr lang="en-US" sz="2900" b="1" dirty="0">
                <a:latin typeface="Nyala" panose="02000504070300020003" pitchFamily="2" charset="0"/>
              </a:rPr>
              <a:t>6. Observation &amp; follow-up </a:t>
            </a:r>
          </a:p>
          <a:p>
            <a:pPr indent="0">
              <a:lnSpc>
                <a:spcPct val="90000"/>
              </a:lnSpc>
              <a:buFont typeface="Arial" panose="020B0604020202020204" pitchFamily="34" charset="0"/>
              <a:buChar char="•"/>
            </a:pPr>
            <a:r>
              <a:rPr lang="en-US" sz="2900" b="1" dirty="0">
                <a:latin typeface="Nyala" panose="02000504070300020003" pitchFamily="2" charset="0"/>
              </a:rPr>
              <a:t>7. Prevention</a:t>
            </a:r>
          </a:p>
        </p:txBody>
      </p:sp>
    </p:spTree>
    <p:extLst>
      <p:ext uri="{BB962C8B-B14F-4D97-AF65-F5344CB8AC3E}">
        <p14:creationId xmlns:p14="http://schemas.microsoft.com/office/powerpoint/2010/main" val="41438887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6999FE-9F78-7A40-8B50-D4492441F149}"/>
              </a:ext>
            </a:extLst>
          </p:cNvPr>
          <p:cNvSpPr>
            <a:spLocks noGrp="1"/>
          </p:cNvSpPr>
          <p:nvPr>
            <p:ph type="title"/>
          </p:nvPr>
        </p:nvSpPr>
        <p:spPr/>
        <p:txBody>
          <a:bodyPr/>
          <a:lstStyle/>
          <a:p>
            <a:r>
              <a:rPr lang="en-US" sz="4200" b="1" i="1" dirty="0"/>
              <a:t>Relating to patients</a:t>
            </a:r>
            <a:br>
              <a:rPr lang="en-US" b="1" dirty="0">
                <a:solidFill>
                  <a:srgbClr val="24272A"/>
                </a:solidFill>
                <a:latin typeface="proxima"/>
              </a:rPr>
            </a:br>
            <a:endParaRPr lang="en-US" dirty="0"/>
          </a:p>
        </p:txBody>
      </p:sp>
      <p:sp>
        <p:nvSpPr>
          <p:cNvPr id="3" name="Content Placeholder 2">
            <a:extLst>
              <a:ext uri="{FF2B5EF4-FFF2-40B4-BE49-F238E27FC236}">
                <a16:creationId xmlns:a16="http://schemas.microsoft.com/office/drawing/2014/main" id="{B6D389EB-0306-91B9-C038-7F916C85CDE2}"/>
              </a:ext>
            </a:extLst>
          </p:cNvPr>
          <p:cNvSpPr>
            <a:spLocks noGrp="1"/>
          </p:cNvSpPr>
          <p:nvPr>
            <p:ph idx="1"/>
          </p:nvPr>
        </p:nvSpPr>
        <p:spPr/>
        <p:txBody>
          <a:bodyPr/>
          <a:lstStyle/>
          <a:p>
            <a:pPr marR="0" indent="0">
              <a:lnSpc>
                <a:spcPct val="80000"/>
              </a:lnSpc>
              <a:buFont typeface="Arial" panose="020B0604020202020204" pitchFamily="34" charset="0"/>
              <a:buChar char="•"/>
            </a:pPr>
            <a:r>
              <a:rPr lang="en-US" sz="2700" b="1" dirty="0">
                <a:latin typeface="Nyala" panose="02000504070300020003" pitchFamily="2" charset="0"/>
              </a:rPr>
              <a:t>Any experienced GP would give the following advice about the doctor's relationship with patients and their families:</a:t>
            </a:r>
          </a:p>
          <a:p>
            <a:pPr indent="0">
              <a:lnSpc>
                <a:spcPct val="80000"/>
              </a:lnSpc>
              <a:buFont typeface="Arial" panose="020B0604020202020204" pitchFamily="34" charset="0"/>
              <a:buChar char="•"/>
            </a:pPr>
            <a:r>
              <a:rPr lang="en-US" sz="2700" b="1" dirty="0">
                <a:latin typeface="Nyala" panose="02000504070300020003" pitchFamily="2" charset="0"/>
              </a:rPr>
              <a:t>be friendly but show professional and ethical </a:t>
            </a:r>
            <a:r>
              <a:rPr lang="en-US" sz="2700" b="1" dirty="0" err="1">
                <a:latin typeface="Nyala" panose="02000504070300020003" pitchFamily="2" charset="0"/>
              </a:rPr>
              <a:t>behaviour</a:t>
            </a:r>
            <a:endParaRPr lang="en-US" sz="2700" b="1" dirty="0">
              <a:latin typeface="Nyala" panose="02000504070300020003" pitchFamily="2" charset="0"/>
            </a:endParaRPr>
          </a:p>
          <a:p>
            <a:pPr indent="0">
              <a:lnSpc>
                <a:spcPct val="80000"/>
              </a:lnSpc>
              <a:buFont typeface="Arial" panose="020B0604020202020204" pitchFamily="34" charset="0"/>
              <a:buChar char="•"/>
            </a:pPr>
            <a:r>
              <a:rPr lang="en-US" sz="2700" b="1" dirty="0">
                <a:latin typeface="Nyala" panose="02000504070300020003" pitchFamily="2" charset="0"/>
              </a:rPr>
              <a:t>be sensitive to the patients' needs</a:t>
            </a:r>
          </a:p>
          <a:p>
            <a:pPr indent="0">
              <a:lnSpc>
                <a:spcPct val="80000"/>
              </a:lnSpc>
              <a:buFont typeface="Arial" panose="020B0604020202020204" pitchFamily="34" charset="0"/>
              <a:buChar char="•"/>
            </a:pPr>
            <a:r>
              <a:rPr lang="en-US" sz="2700" b="1" dirty="0">
                <a:latin typeface="Nyala" panose="02000504070300020003" pitchFamily="2" charset="0"/>
              </a:rPr>
              <a:t>be aware how attitudes affect co-operation and compliance</a:t>
            </a:r>
          </a:p>
          <a:p>
            <a:pPr indent="0">
              <a:lnSpc>
                <a:spcPct val="80000"/>
              </a:lnSpc>
              <a:buFont typeface="Arial" panose="020B0604020202020204" pitchFamily="34" charset="0"/>
              <a:buChar char="•"/>
            </a:pPr>
            <a:r>
              <a:rPr lang="en-US" sz="2700" b="1" dirty="0">
                <a:latin typeface="Nyala" panose="02000504070300020003" pitchFamily="2" charset="0"/>
              </a:rPr>
              <a:t>"Bad consultations result from having insufficient clinical knowledge, from failing to relate to patients or from failing to understand the patient's </a:t>
            </a:r>
            <a:r>
              <a:rPr lang="en-US" sz="2700" b="1" dirty="0" err="1">
                <a:latin typeface="Nyala" panose="02000504070300020003" pitchFamily="2" charset="0"/>
              </a:rPr>
              <a:t>behaviour</a:t>
            </a:r>
            <a:r>
              <a:rPr lang="en-US" sz="2700" b="1" dirty="0">
                <a:latin typeface="Nyala" panose="02000504070300020003" pitchFamily="2" charset="0"/>
              </a:rPr>
              <a:t>, his perception of his illness or its context"</a:t>
            </a:r>
          </a:p>
          <a:p>
            <a:endParaRPr lang="en-US" dirty="0"/>
          </a:p>
        </p:txBody>
      </p:sp>
    </p:spTree>
    <p:extLst>
      <p:ext uri="{BB962C8B-B14F-4D97-AF65-F5344CB8AC3E}">
        <p14:creationId xmlns:p14="http://schemas.microsoft.com/office/powerpoint/2010/main" val="42816765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7EC239-3FB0-B850-3520-EF27091E3DC9}"/>
              </a:ext>
            </a:extLst>
          </p:cNvPr>
          <p:cNvSpPr>
            <a:spLocks noGrp="1"/>
          </p:cNvSpPr>
          <p:nvPr>
            <p:ph type="title"/>
          </p:nvPr>
        </p:nvSpPr>
        <p:spPr/>
        <p:txBody>
          <a:bodyPr/>
          <a:lstStyle/>
          <a:p>
            <a:r>
              <a:rPr lang="en-US" b="1" dirty="0"/>
              <a:t>Anticipatory care</a:t>
            </a:r>
            <a:br>
              <a:rPr lang="en-US" b="1" dirty="0"/>
            </a:br>
            <a:endParaRPr lang="en-US" dirty="0"/>
          </a:p>
        </p:txBody>
      </p:sp>
      <p:sp>
        <p:nvSpPr>
          <p:cNvPr id="3" name="Content Placeholder 2">
            <a:extLst>
              <a:ext uri="{FF2B5EF4-FFF2-40B4-BE49-F238E27FC236}">
                <a16:creationId xmlns:a16="http://schemas.microsoft.com/office/drawing/2014/main" id="{695EC697-BA85-FC40-044F-175295CB199E}"/>
              </a:ext>
            </a:extLst>
          </p:cNvPr>
          <p:cNvSpPr>
            <a:spLocks noGrp="1"/>
          </p:cNvSpPr>
          <p:nvPr>
            <p:ph idx="1"/>
          </p:nvPr>
        </p:nvSpPr>
        <p:spPr/>
        <p:txBody>
          <a:bodyPr/>
          <a:lstStyle/>
          <a:p>
            <a:endParaRPr lang="en-US" dirty="0"/>
          </a:p>
          <a:p>
            <a:pPr indent="0">
              <a:lnSpc>
                <a:spcPct val="80000"/>
              </a:lnSpc>
              <a:buFont typeface="Arial" panose="020B0604020202020204" pitchFamily="34" charset="0"/>
              <a:buChar char="•"/>
            </a:pPr>
            <a:r>
              <a:rPr lang="en-US" sz="2700" b="1" dirty="0">
                <a:latin typeface="Nyala" panose="02000504070300020003" pitchFamily="2" charset="0"/>
              </a:rPr>
              <a:t>Where appropriate, time should be taken during consultations to:</a:t>
            </a:r>
          </a:p>
          <a:p>
            <a:pPr indent="0">
              <a:lnSpc>
                <a:spcPct val="80000"/>
              </a:lnSpc>
              <a:buFont typeface="Arial" panose="020B0604020202020204" pitchFamily="34" charset="0"/>
              <a:buChar char="•"/>
            </a:pPr>
            <a:r>
              <a:rPr lang="en-US" sz="2700" b="1" dirty="0">
                <a:latin typeface="Nyala" panose="02000504070300020003" pitchFamily="2" charset="0"/>
              </a:rPr>
              <a:t>take any opportunity for health promotion and disease prevention</a:t>
            </a:r>
          </a:p>
          <a:p>
            <a:pPr indent="0">
              <a:lnSpc>
                <a:spcPct val="80000"/>
              </a:lnSpc>
              <a:buFont typeface="Arial" panose="020B0604020202020204" pitchFamily="34" charset="0"/>
              <a:buChar char="•"/>
            </a:pPr>
            <a:r>
              <a:rPr lang="en-US" sz="2700" b="1" dirty="0">
                <a:latin typeface="Nyala" panose="02000504070300020003" pitchFamily="2" charset="0"/>
              </a:rPr>
              <a:t>provide adequate explanation about aims and methods of prevention</a:t>
            </a:r>
          </a:p>
          <a:p>
            <a:pPr indent="0">
              <a:lnSpc>
                <a:spcPct val="80000"/>
              </a:lnSpc>
              <a:buFont typeface="Arial" panose="020B0604020202020204" pitchFamily="34" charset="0"/>
              <a:buChar char="•"/>
            </a:pPr>
            <a:r>
              <a:rPr lang="en-US" sz="2700" b="1" dirty="0">
                <a:latin typeface="Nyala" panose="02000504070300020003" pitchFamily="2" charset="0"/>
              </a:rPr>
              <a:t>win co-operation in a sensitive manner to promote change to a healthier lifestyle</a:t>
            </a:r>
          </a:p>
          <a:p>
            <a:endParaRPr lang="en-US" dirty="0"/>
          </a:p>
        </p:txBody>
      </p:sp>
    </p:spTree>
    <p:extLst>
      <p:ext uri="{BB962C8B-B14F-4D97-AF65-F5344CB8AC3E}">
        <p14:creationId xmlns:p14="http://schemas.microsoft.com/office/powerpoint/2010/main" val="33281540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8105AA-9FD6-D826-F9FD-9452DEF97A65}"/>
              </a:ext>
            </a:extLst>
          </p:cNvPr>
          <p:cNvSpPr>
            <a:spLocks noGrp="1"/>
          </p:cNvSpPr>
          <p:nvPr>
            <p:ph type="title"/>
          </p:nvPr>
        </p:nvSpPr>
        <p:spPr/>
        <p:txBody>
          <a:bodyPr/>
          <a:lstStyle/>
          <a:p>
            <a:r>
              <a:rPr lang="en-US" dirty="0"/>
              <a:t>Record Keeping </a:t>
            </a:r>
          </a:p>
        </p:txBody>
      </p:sp>
      <p:sp>
        <p:nvSpPr>
          <p:cNvPr id="3" name="Content Placeholder 2">
            <a:extLst>
              <a:ext uri="{FF2B5EF4-FFF2-40B4-BE49-F238E27FC236}">
                <a16:creationId xmlns:a16="http://schemas.microsoft.com/office/drawing/2014/main" id="{7E42FFCA-8990-2CF3-44DF-5462BC3CDB25}"/>
              </a:ext>
            </a:extLst>
          </p:cNvPr>
          <p:cNvSpPr>
            <a:spLocks noGrp="1"/>
          </p:cNvSpPr>
          <p:nvPr>
            <p:ph idx="1"/>
          </p:nvPr>
        </p:nvSpPr>
        <p:spPr/>
        <p:txBody>
          <a:bodyPr>
            <a:normAutofit fontScale="92500" lnSpcReduction="20000"/>
          </a:bodyPr>
          <a:lstStyle/>
          <a:p>
            <a:pPr marR="0" indent="0">
              <a:lnSpc>
                <a:spcPct val="80000"/>
              </a:lnSpc>
              <a:buFont typeface="Arial" panose="020B0604020202020204" pitchFamily="34" charset="0"/>
              <a:buChar char="•"/>
            </a:pPr>
            <a:r>
              <a:rPr lang="en-US" sz="2700" b="1" dirty="0">
                <a:latin typeface="Nyala" panose="02000504070300020003" pitchFamily="2" charset="0"/>
              </a:rPr>
              <a:t>An accurate, legible and appropriate record of every doctor-patient encounter and referral should be kept.</a:t>
            </a:r>
          </a:p>
          <a:p>
            <a:pPr indent="0">
              <a:lnSpc>
                <a:spcPct val="80000"/>
              </a:lnSpc>
              <a:buFont typeface="Arial" panose="020B0604020202020204" pitchFamily="34" charset="0"/>
              <a:buChar char="•"/>
            </a:pPr>
            <a:r>
              <a:rPr lang="en-US" sz="2700" b="1" dirty="0">
                <a:latin typeface="Nyala" panose="02000504070300020003" pitchFamily="2" charset="0"/>
              </a:rPr>
              <a:t>The information recorded should include at least:</a:t>
            </a:r>
          </a:p>
          <a:p>
            <a:pPr indent="0">
              <a:lnSpc>
                <a:spcPct val="80000"/>
              </a:lnSpc>
              <a:buFont typeface="Arial" panose="020B0604020202020204" pitchFamily="34" charset="0"/>
              <a:buChar char="•"/>
            </a:pPr>
            <a:r>
              <a:rPr lang="en-US" sz="2700" b="1" dirty="0">
                <a:latin typeface="Nyala" panose="02000504070300020003" pitchFamily="2" charset="0"/>
              </a:rPr>
              <a:t>the date of the consultation</a:t>
            </a:r>
          </a:p>
          <a:p>
            <a:pPr indent="0">
              <a:lnSpc>
                <a:spcPct val="80000"/>
              </a:lnSpc>
              <a:buFont typeface="Arial" panose="020B0604020202020204" pitchFamily="34" charset="0"/>
              <a:buChar char="•"/>
            </a:pPr>
            <a:r>
              <a:rPr lang="en-US" sz="2700" b="1" dirty="0">
                <a:latin typeface="Nyala" panose="02000504070300020003" pitchFamily="2" charset="0"/>
              </a:rPr>
              <a:t>relevant history and examination findings</a:t>
            </a:r>
          </a:p>
          <a:p>
            <a:pPr indent="0">
              <a:lnSpc>
                <a:spcPct val="80000"/>
              </a:lnSpc>
              <a:buFont typeface="Arial" panose="020B0604020202020204" pitchFamily="34" charset="0"/>
              <a:buChar char="•"/>
            </a:pPr>
            <a:r>
              <a:rPr lang="en-US" sz="2700" b="1" dirty="0">
                <a:latin typeface="Nyala" panose="02000504070300020003" pitchFamily="2" charset="0"/>
              </a:rPr>
              <a:t>any measurements carried out (blood pressure, peak flow, weight </a:t>
            </a:r>
            <a:r>
              <a:rPr lang="en-US" sz="2700" b="1" dirty="0" err="1">
                <a:latin typeface="Nyala" panose="02000504070300020003" pitchFamily="2" charset="0"/>
              </a:rPr>
              <a:t>etc</a:t>
            </a:r>
            <a:r>
              <a:rPr lang="en-US" sz="2700" b="1" dirty="0">
                <a:latin typeface="Nyala" panose="02000504070300020003" pitchFamily="2" charset="0"/>
              </a:rPr>
              <a:t>)</a:t>
            </a:r>
          </a:p>
          <a:p>
            <a:pPr indent="0">
              <a:lnSpc>
                <a:spcPct val="80000"/>
              </a:lnSpc>
              <a:buFont typeface="Arial" panose="020B0604020202020204" pitchFamily="34" charset="0"/>
              <a:buChar char="•"/>
            </a:pPr>
            <a:r>
              <a:rPr lang="en-US" sz="2700" b="1" dirty="0">
                <a:latin typeface="Nyala" panose="02000504070300020003" pitchFamily="2" charset="0"/>
              </a:rPr>
              <a:t>the diagnosis or problem</a:t>
            </a:r>
          </a:p>
          <a:p>
            <a:pPr indent="0">
              <a:lnSpc>
                <a:spcPct val="80000"/>
              </a:lnSpc>
              <a:buFont typeface="Arial" panose="020B0604020202020204" pitchFamily="34" charset="0"/>
              <a:buChar char="•"/>
            </a:pPr>
            <a:r>
              <a:rPr lang="en-US" sz="2700" b="1" dirty="0">
                <a:latin typeface="Nyala" panose="02000504070300020003" pitchFamily="2" charset="0"/>
              </a:rPr>
              <a:t>an outline of the management plan</a:t>
            </a:r>
          </a:p>
          <a:p>
            <a:pPr indent="0">
              <a:lnSpc>
                <a:spcPct val="80000"/>
              </a:lnSpc>
              <a:buFont typeface="Arial" panose="020B0604020202020204" pitchFamily="34" charset="0"/>
              <a:buChar char="•"/>
            </a:pPr>
            <a:r>
              <a:rPr lang="en-US" sz="2700" b="1" dirty="0">
                <a:latin typeface="Nyala" panose="02000504070300020003" pitchFamily="2" charset="0"/>
              </a:rPr>
              <a:t>investigations ordered</a:t>
            </a:r>
          </a:p>
          <a:p>
            <a:pPr indent="0">
              <a:lnSpc>
                <a:spcPct val="80000"/>
              </a:lnSpc>
              <a:buFont typeface="Arial" panose="020B0604020202020204" pitchFamily="34" charset="0"/>
              <a:buChar char="•"/>
            </a:pPr>
            <a:r>
              <a:rPr lang="en-US" sz="2700" b="1" dirty="0">
                <a:latin typeface="Nyala" panose="02000504070300020003" pitchFamily="2" charset="0"/>
              </a:rPr>
              <a:t>follow-up arrangements</a:t>
            </a:r>
          </a:p>
          <a:p>
            <a:endParaRPr lang="en-US" dirty="0"/>
          </a:p>
        </p:txBody>
      </p:sp>
    </p:spTree>
    <p:extLst>
      <p:ext uri="{BB962C8B-B14F-4D97-AF65-F5344CB8AC3E}">
        <p14:creationId xmlns:p14="http://schemas.microsoft.com/office/powerpoint/2010/main" val="3475996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86852-4B05-3673-E4FC-EDC2D974D5A3}"/>
              </a:ext>
            </a:extLst>
          </p:cNvPr>
          <p:cNvSpPr>
            <a:spLocks noGrp="1"/>
          </p:cNvSpPr>
          <p:nvPr>
            <p:ph type="title"/>
          </p:nvPr>
        </p:nvSpPr>
        <p:spPr/>
        <p:txBody>
          <a:bodyPr/>
          <a:lstStyle/>
          <a:p>
            <a:r>
              <a:rPr lang="en-US" dirty="0"/>
              <a:t>Record keeping ….</a:t>
            </a:r>
          </a:p>
        </p:txBody>
      </p:sp>
      <p:sp>
        <p:nvSpPr>
          <p:cNvPr id="3" name="Content Placeholder 2">
            <a:extLst>
              <a:ext uri="{FF2B5EF4-FFF2-40B4-BE49-F238E27FC236}">
                <a16:creationId xmlns:a16="http://schemas.microsoft.com/office/drawing/2014/main" id="{7190570C-986E-5630-3C65-DA52F40F774E}"/>
              </a:ext>
            </a:extLst>
          </p:cNvPr>
          <p:cNvSpPr>
            <a:spLocks noGrp="1"/>
          </p:cNvSpPr>
          <p:nvPr>
            <p:ph idx="1"/>
          </p:nvPr>
        </p:nvSpPr>
        <p:spPr/>
        <p:txBody>
          <a:bodyPr/>
          <a:lstStyle/>
          <a:p>
            <a:pPr indent="0">
              <a:lnSpc>
                <a:spcPct val="60000"/>
              </a:lnSpc>
              <a:buFont typeface="Arial" panose="020B0604020202020204" pitchFamily="34" charset="0"/>
              <a:buChar char="•"/>
            </a:pPr>
            <a:r>
              <a:rPr lang="en-US" sz="2500" b="1" dirty="0">
                <a:latin typeface="Nyala" panose="02000504070300020003" pitchFamily="2" charset="0"/>
              </a:rPr>
              <a:t>If a prescription is issued, a record should be made of the:</a:t>
            </a:r>
          </a:p>
          <a:p>
            <a:pPr indent="0">
              <a:lnSpc>
                <a:spcPct val="60000"/>
              </a:lnSpc>
              <a:buFont typeface="Arial" panose="020B0604020202020204" pitchFamily="34" charset="0"/>
              <a:buChar char="•"/>
            </a:pPr>
            <a:r>
              <a:rPr lang="en-US" sz="2500" b="1" dirty="0">
                <a:latin typeface="Nyala" panose="02000504070300020003" pitchFamily="2" charset="0"/>
              </a:rPr>
              <a:t>drug name</a:t>
            </a:r>
          </a:p>
          <a:p>
            <a:pPr indent="0">
              <a:lnSpc>
                <a:spcPct val="60000"/>
              </a:lnSpc>
              <a:buFont typeface="Arial" panose="020B0604020202020204" pitchFamily="34" charset="0"/>
              <a:buChar char="•"/>
            </a:pPr>
            <a:r>
              <a:rPr lang="en-US" sz="2500" b="1" dirty="0">
                <a:latin typeface="Nyala" panose="02000504070300020003" pitchFamily="2" charset="0"/>
              </a:rPr>
              <a:t>dose</a:t>
            </a:r>
          </a:p>
          <a:p>
            <a:pPr indent="0">
              <a:lnSpc>
                <a:spcPct val="60000"/>
              </a:lnSpc>
              <a:buFont typeface="Arial" panose="020B0604020202020204" pitchFamily="34" charset="0"/>
              <a:buChar char="•"/>
            </a:pPr>
            <a:r>
              <a:rPr lang="en-US" sz="2500" b="1" dirty="0">
                <a:latin typeface="Nyala" panose="02000504070300020003" pitchFamily="2" charset="0"/>
              </a:rPr>
              <a:t>quantity</a:t>
            </a:r>
          </a:p>
          <a:p>
            <a:pPr indent="0">
              <a:lnSpc>
                <a:spcPct val="60000"/>
              </a:lnSpc>
              <a:buFont typeface="Arial" panose="020B0604020202020204" pitchFamily="34" charset="0"/>
              <a:buChar char="•"/>
            </a:pPr>
            <a:r>
              <a:rPr lang="en-US" sz="2500" b="1" dirty="0">
                <a:latin typeface="Nyala" panose="02000504070300020003" pitchFamily="2" charset="0"/>
              </a:rPr>
              <a:t>special precautions given to </a:t>
            </a:r>
            <a:r>
              <a:rPr lang="en-US" sz="2500" b="1" dirty="0" err="1">
                <a:latin typeface="Nyala" panose="02000504070300020003" pitchFamily="2" charset="0"/>
              </a:rPr>
              <a:t>to</a:t>
            </a:r>
            <a:r>
              <a:rPr lang="en-US" sz="2500" b="1" dirty="0">
                <a:latin typeface="Nyala" panose="02000504070300020003" pitchFamily="2" charset="0"/>
              </a:rPr>
              <a:t> patient</a:t>
            </a:r>
          </a:p>
          <a:p>
            <a:endParaRPr lang="en-US" dirty="0"/>
          </a:p>
        </p:txBody>
      </p:sp>
    </p:spTree>
    <p:extLst>
      <p:ext uri="{BB962C8B-B14F-4D97-AF65-F5344CB8AC3E}">
        <p14:creationId xmlns:p14="http://schemas.microsoft.com/office/powerpoint/2010/main" val="8345158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31260-8C5E-BAD7-6DD2-01C2E3DAE957}"/>
              </a:ext>
            </a:extLst>
          </p:cNvPr>
          <p:cNvSpPr>
            <a:spLocks noGrp="1"/>
          </p:cNvSpPr>
          <p:nvPr>
            <p:ph type="title"/>
          </p:nvPr>
        </p:nvSpPr>
        <p:spPr/>
        <p:txBody>
          <a:bodyPr/>
          <a:lstStyle/>
          <a:p>
            <a:pPr algn="ctr"/>
            <a:r>
              <a:rPr lang="en-US" dirty="0"/>
              <a:t>Questions ????</a:t>
            </a:r>
          </a:p>
        </p:txBody>
      </p:sp>
      <p:pic>
        <p:nvPicPr>
          <p:cNvPr id="4" name="Content Placeholder 3" descr="To Get the Most Out of Your Team, Ask Better Questions - Business HorsePower">
            <a:extLst>
              <a:ext uri="{FF2B5EF4-FFF2-40B4-BE49-F238E27FC236}">
                <a16:creationId xmlns:a16="http://schemas.microsoft.com/office/drawing/2014/main" id="{3B84AC56-5F62-5A22-4D60-653BA60238FC}"/>
              </a:ext>
            </a:extLst>
          </p:cNvPr>
          <p:cNvPicPr>
            <a:picLocks noGrp="1" noChangeAspect="1"/>
          </p:cNvPicPr>
          <p:nvPr>
            <p:ph idx="1"/>
          </p:nvPr>
        </p:nvPicPr>
        <p:blipFill>
          <a:blip r:embed="rId2"/>
          <a:stretch>
            <a:fillRect/>
          </a:stretch>
        </p:blipFill>
        <p:spPr>
          <a:xfrm>
            <a:off x="3035300" y="2160588"/>
            <a:ext cx="3881437" cy="3881437"/>
          </a:xfrm>
          <a:prstGeom prst="rect">
            <a:avLst/>
          </a:prstGeom>
        </p:spPr>
      </p:pic>
    </p:spTree>
    <p:extLst>
      <p:ext uri="{BB962C8B-B14F-4D97-AF65-F5344CB8AC3E}">
        <p14:creationId xmlns:p14="http://schemas.microsoft.com/office/powerpoint/2010/main" val="40517987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81C753FD-96EC-101A-B8A4-5F69A189BEF4}"/>
              </a:ext>
            </a:extLst>
          </p:cNvPr>
          <p:cNvSpPr>
            <a:spLocks noGrp="1"/>
          </p:cNvSpPr>
          <p:nvPr>
            <p:ph type="ctrTitle"/>
          </p:nvPr>
        </p:nvSpPr>
        <p:spPr/>
        <p:txBody>
          <a:bodyPr/>
          <a:lstStyle/>
          <a:p>
            <a:r>
              <a:rPr lang="en-US" dirty="0"/>
              <a:t>Thank you</a:t>
            </a:r>
          </a:p>
        </p:txBody>
      </p:sp>
      <p:sp>
        <p:nvSpPr>
          <p:cNvPr id="5" name="Subtitle 4">
            <a:extLst>
              <a:ext uri="{FF2B5EF4-FFF2-40B4-BE49-F238E27FC236}">
                <a16:creationId xmlns:a16="http://schemas.microsoft.com/office/drawing/2014/main" id="{67BB04B7-47A4-741B-59E0-F0E6F2126E8F}"/>
              </a:ext>
            </a:extLst>
          </p:cNvPr>
          <p:cNvSpPr>
            <a:spLocks noGrp="1"/>
          </p:cNvSpPr>
          <p:nvPr>
            <p:ph type="subTitle" idx="1"/>
          </p:nvPr>
        </p:nvSpPr>
        <p:spPr/>
        <p:txBody>
          <a:bodyPr>
            <a:normAutofit/>
          </a:bodyPr>
          <a:lstStyle/>
          <a:p>
            <a:endParaRPr lang="en-US" dirty="0"/>
          </a:p>
        </p:txBody>
      </p:sp>
    </p:spTree>
    <p:extLst>
      <p:ext uri="{BB962C8B-B14F-4D97-AF65-F5344CB8AC3E}">
        <p14:creationId xmlns:p14="http://schemas.microsoft.com/office/powerpoint/2010/main" val="1609673525"/>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1E98C35-9ECE-4425-BCBA-00E118C705CE}">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2.xml><?xml version="1.0" encoding="utf-8"?>
<ds:datastoreItem xmlns:ds="http://schemas.openxmlformats.org/officeDocument/2006/customXml" ds:itemID="{45A8381C-73EB-48EA-B45F-7B7C8C7DF409}">
  <ds:schemaRefs>
    <ds:schemaRef ds:uri="http://schemas.microsoft.com/sharepoint/v3/contenttype/forms"/>
  </ds:schemaRefs>
</ds:datastoreItem>
</file>

<file path=customXml/itemProps3.xml><?xml version="1.0" encoding="utf-8"?>
<ds:datastoreItem xmlns:ds="http://schemas.openxmlformats.org/officeDocument/2006/customXml" ds:itemID="{5AA6A711-2C3F-4EC0-B88B-62D74085117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Organic</Template>
  <TotalTime>60</TotalTime>
  <Words>1010</Words>
  <Application>Microsoft Office PowerPoint</Application>
  <PresentationFormat>Widescreen</PresentationFormat>
  <Paragraphs>108</Paragraphs>
  <Slides>18</Slides>
  <Notes>9</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18</vt:i4>
      </vt:variant>
    </vt:vector>
  </HeadingPairs>
  <TitlesOfParts>
    <vt:vector size="27" baseType="lpstr">
      <vt:lpstr>Arial</vt:lpstr>
      <vt:lpstr>Calibri</vt:lpstr>
      <vt:lpstr>Nyala</vt:lpstr>
      <vt:lpstr>proxima</vt:lpstr>
      <vt:lpstr>Roboto</vt:lpstr>
      <vt:lpstr>Tenorite</vt:lpstr>
      <vt:lpstr>Trebuchet MS</vt:lpstr>
      <vt:lpstr>Wingdings 3</vt:lpstr>
      <vt:lpstr>Facet</vt:lpstr>
      <vt:lpstr>The consultation </vt:lpstr>
      <vt:lpstr>Tasks of consultation </vt:lpstr>
      <vt:lpstr>The main task of every consultation is to find and treat the reason for the attendance: the nature of the problem, the effect on the patient, the patient's ideas concerns and expectations and an answer to the question, Why now?</vt:lpstr>
      <vt:lpstr>PowerPoint Presentation</vt:lpstr>
      <vt:lpstr>Modification of the patient's help-seeking behaviour</vt:lpstr>
      <vt:lpstr>Opportunistic health promotion </vt:lpstr>
      <vt:lpstr>Fraser (areas of competence) </vt:lpstr>
      <vt:lpstr>PowerPoint Presentation</vt:lpstr>
      <vt:lpstr>Physical examination </vt:lpstr>
      <vt:lpstr>Diagnosis in General Practice </vt:lpstr>
      <vt:lpstr>Diagnosis in General Practice </vt:lpstr>
      <vt:lpstr> Patient management </vt:lpstr>
      <vt:lpstr>Relating to patients </vt:lpstr>
      <vt:lpstr>Anticipatory care </vt:lpstr>
      <vt:lpstr>Record Keeping </vt:lpstr>
      <vt:lpstr>Record keeping ….</vt:lpstr>
      <vt:lpstr>Questions ????</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Ruba Jaber</dc:creator>
  <cp:lastModifiedBy>Ruba Jaber</cp:lastModifiedBy>
  <cp:revision>1</cp:revision>
  <dcterms:created xsi:type="dcterms:W3CDTF">2026-07-07T08:53:38Z</dcterms:created>
  <dcterms:modified xsi:type="dcterms:W3CDTF">2026-07-07T09:54:10Z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