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308" r:id="rId3"/>
    <p:sldId id="257" r:id="rId4"/>
    <p:sldId id="258" r:id="rId5"/>
    <p:sldId id="259" r:id="rId6"/>
    <p:sldId id="260" r:id="rId7"/>
    <p:sldId id="261" r:id="rId8"/>
    <p:sldId id="262" r:id="rId9"/>
    <p:sldId id="263" r:id="rId10"/>
    <p:sldId id="264" r:id="rId11"/>
    <p:sldId id="265" r:id="rId12"/>
    <p:sldId id="267" r:id="rId13"/>
    <p:sldId id="268" r:id="rId14"/>
    <p:sldId id="269" r:id="rId15"/>
    <p:sldId id="270" r:id="rId16"/>
    <p:sldId id="272" r:id="rId17"/>
    <p:sldId id="273" r:id="rId18"/>
    <p:sldId id="312" r:id="rId19"/>
    <p:sldId id="274" r:id="rId20"/>
    <p:sldId id="276" r:id="rId21"/>
    <p:sldId id="309" r:id="rId22"/>
    <p:sldId id="277" r:id="rId23"/>
    <p:sldId id="278" r:id="rId24"/>
    <p:sldId id="310"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303" r:id="rId45"/>
    <p:sldId id="304" r:id="rId46"/>
    <p:sldId id="311" r:id="rId47"/>
    <p:sldId id="305" r:id="rId48"/>
    <p:sldId id="306" r:id="rId49"/>
    <p:sldId id="307"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3" autoAdjust="0"/>
    <p:restoredTop sz="94660"/>
  </p:normalViewPr>
  <p:slideViewPr>
    <p:cSldViewPr snapToGrid="0">
      <p:cViewPr varScale="1">
        <p:scale>
          <a:sx n="79" d="100"/>
          <a:sy n="79" d="100"/>
        </p:scale>
        <p:origin x="110"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BE3475-A5C1-4C9B-9E2F-9480961CB74B}" type="doc">
      <dgm:prSet loTypeId="urn:microsoft.com/office/officeart/2008/layout/HorizontalMultiLevelHierarchy" loCatId="hierarchy" qsTypeId="urn:microsoft.com/office/officeart/2005/8/quickstyle/simple3" qsCatId="simple" csTypeId="urn:microsoft.com/office/officeart/2005/8/colors/accent1_2" csCatId="accent1" phldr="1"/>
      <dgm:spPr/>
      <dgm:t>
        <a:bodyPr/>
        <a:lstStyle/>
        <a:p>
          <a:endParaRPr lang="en-US"/>
        </a:p>
      </dgm:t>
    </dgm:pt>
    <dgm:pt modelId="{78C736C7-EE6E-44CD-AF9C-5D0132BD5B0C}">
      <dgm:prSet phldrT="[Text]" custT="1"/>
      <dgm:spPr/>
      <dgm:t>
        <a:bodyPr/>
        <a:lstStyle/>
        <a:p>
          <a:r>
            <a:rPr lang="en-US" sz="2000" dirty="0" smtClean="0"/>
            <a:t>Diseases of the heart </a:t>
          </a:r>
          <a:endParaRPr lang="en-US" sz="2000" dirty="0"/>
        </a:p>
      </dgm:t>
    </dgm:pt>
    <dgm:pt modelId="{1B993234-E26B-4CA7-BCE3-553B2E6874EC}" type="parTrans" cxnId="{F55D6900-B9AD-4841-942B-7B4011A159DD}">
      <dgm:prSet/>
      <dgm:spPr/>
      <dgm:t>
        <a:bodyPr/>
        <a:lstStyle/>
        <a:p>
          <a:endParaRPr lang="en-US"/>
        </a:p>
      </dgm:t>
    </dgm:pt>
    <dgm:pt modelId="{6A64FC54-EB14-430D-A04B-81FC918C5B33}" type="sibTrans" cxnId="{F55D6900-B9AD-4841-942B-7B4011A159DD}">
      <dgm:prSet/>
      <dgm:spPr/>
      <dgm:t>
        <a:bodyPr/>
        <a:lstStyle/>
        <a:p>
          <a:endParaRPr lang="en-US"/>
        </a:p>
      </dgm:t>
    </dgm:pt>
    <dgm:pt modelId="{41093940-1003-4C48-9C73-29C1B8B175F1}">
      <dgm:prSet phldrT="[Text]" custT="1"/>
      <dgm:spPr/>
      <dgm:t>
        <a:bodyPr/>
        <a:lstStyle/>
        <a:p>
          <a:r>
            <a:rPr lang="en-US" sz="2000" dirty="0" smtClean="0"/>
            <a:t>Coronary artery disease </a:t>
          </a:r>
          <a:endParaRPr lang="en-US" sz="2000" dirty="0"/>
        </a:p>
      </dgm:t>
    </dgm:pt>
    <dgm:pt modelId="{E23A7DA1-A039-4E2E-A414-A6BF81B72191}" type="parTrans" cxnId="{91972D53-2333-4E43-BB84-615F25757932}">
      <dgm:prSet/>
      <dgm:spPr/>
      <dgm:t>
        <a:bodyPr/>
        <a:lstStyle/>
        <a:p>
          <a:endParaRPr lang="en-US"/>
        </a:p>
      </dgm:t>
    </dgm:pt>
    <dgm:pt modelId="{E426B6AD-2EF1-4B9D-8DFA-2AEFAA665E62}" type="sibTrans" cxnId="{91972D53-2333-4E43-BB84-615F25757932}">
      <dgm:prSet/>
      <dgm:spPr/>
      <dgm:t>
        <a:bodyPr/>
        <a:lstStyle/>
        <a:p>
          <a:endParaRPr lang="en-US"/>
        </a:p>
      </dgm:t>
    </dgm:pt>
    <dgm:pt modelId="{7757D83E-4188-4252-9558-B964A7D8D662}">
      <dgm:prSet phldrT="[Text]" custT="1"/>
      <dgm:spPr/>
      <dgm:t>
        <a:bodyPr/>
        <a:lstStyle/>
        <a:p>
          <a:r>
            <a:rPr lang="en-US" sz="2000" dirty="0" smtClean="0"/>
            <a:t>Hypertensive heart disease </a:t>
          </a:r>
          <a:endParaRPr lang="en-US" sz="2000" dirty="0"/>
        </a:p>
      </dgm:t>
    </dgm:pt>
    <dgm:pt modelId="{13AB5BBE-72C9-4CEC-BEA7-67E735D8942E}" type="parTrans" cxnId="{C25FAC51-225E-4A01-8881-7F9DB035C63C}">
      <dgm:prSet/>
      <dgm:spPr/>
      <dgm:t>
        <a:bodyPr/>
        <a:lstStyle/>
        <a:p>
          <a:endParaRPr lang="en-US"/>
        </a:p>
      </dgm:t>
    </dgm:pt>
    <dgm:pt modelId="{7F830A8B-2EB8-4EDE-A5A7-229BB787B6FD}" type="sibTrans" cxnId="{C25FAC51-225E-4A01-8881-7F9DB035C63C}">
      <dgm:prSet/>
      <dgm:spPr/>
      <dgm:t>
        <a:bodyPr/>
        <a:lstStyle/>
        <a:p>
          <a:endParaRPr lang="en-US"/>
        </a:p>
      </dgm:t>
    </dgm:pt>
    <dgm:pt modelId="{8AADFA34-5D7A-428B-AB7B-9D48A5D6ACF4}">
      <dgm:prSet phldrT="[Text]" custT="1"/>
      <dgm:spPr/>
      <dgm:t>
        <a:bodyPr/>
        <a:lstStyle/>
        <a:p>
          <a:r>
            <a:rPr lang="en-US" sz="2000" dirty="0" smtClean="0"/>
            <a:t>Aortic stenosis</a:t>
          </a:r>
          <a:endParaRPr lang="en-US" sz="2000" dirty="0"/>
        </a:p>
      </dgm:t>
    </dgm:pt>
    <dgm:pt modelId="{0331FF4C-B288-4753-863C-F2ECEF586D13}" type="parTrans" cxnId="{2C2C6858-5A5F-4056-999B-63BBC111A63B}">
      <dgm:prSet/>
      <dgm:spPr/>
      <dgm:t>
        <a:bodyPr/>
        <a:lstStyle/>
        <a:p>
          <a:endParaRPr lang="en-US"/>
        </a:p>
      </dgm:t>
    </dgm:pt>
    <dgm:pt modelId="{9B56E7EC-C661-4EB9-B69A-280A725412C2}" type="sibTrans" cxnId="{2C2C6858-5A5F-4056-999B-63BBC111A63B}">
      <dgm:prSet/>
      <dgm:spPr/>
      <dgm:t>
        <a:bodyPr/>
        <a:lstStyle/>
        <a:p>
          <a:endParaRPr lang="en-US"/>
        </a:p>
      </dgm:t>
    </dgm:pt>
    <dgm:pt modelId="{2E45E581-B2C2-4921-92D3-21AFAA4ED4CF}">
      <dgm:prSet custT="1"/>
      <dgm:spPr/>
      <dgm:t>
        <a:bodyPr/>
        <a:lstStyle/>
        <a:p>
          <a:r>
            <a:rPr lang="en-US" sz="2000" dirty="0" smtClean="0"/>
            <a:t>Senile cardiac degeneration </a:t>
          </a:r>
          <a:endParaRPr lang="en-US" sz="2000" dirty="0"/>
        </a:p>
      </dgm:t>
    </dgm:pt>
    <dgm:pt modelId="{3E31C20B-8FE0-4970-9686-3DBB993FF559}" type="parTrans" cxnId="{0960BF2B-D079-427F-B78B-8839A503A8EC}">
      <dgm:prSet/>
      <dgm:spPr/>
      <dgm:t>
        <a:bodyPr/>
        <a:lstStyle/>
        <a:p>
          <a:endParaRPr lang="en-US"/>
        </a:p>
      </dgm:t>
    </dgm:pt>
    <dgm:pt modelId="{A3DEFBB8-11D0-475E-8F82-A761DF21C567}" type="sibTrans" cxnId="{0960BF2B-D079-427F-B78B-8839A503A8EC}">
      <dgm:prSet/>
      <dgm:spPr/>
      <dgm:t>
        <a:bodyPr/>
        <a:lstStyle/>
        <a:p>
          <a:endParaRPr lang="en-US"/>
        </a:p>
      </dgm:t>
    </dgm:pt>
    <dgm:pt modelId="{26BFB210-2F03-4138-AAB8-A6D7F20C5734}">
      <dgm:prSet custT="1"/>
      <dgm:spPr/>
      <dgm:t>
        <a:bodyPr/>
        <a:lstStyle/>
        <a:p>
          <a:r>
            <a:rPr lang="en-US" sz="2000" dirty="0" smtClean="0"/>
            <a:t>Primary heart disease </a:t>
          </a:r>
          <a:endParaRPr lang="en-US" sz="2000" dirty="0"/>
        </a:p>
      </dgm:t>
    </dgm:pt>
    <dgm:pt modelId="{3CA4BE94-E0FE-4D0D-9A91-B2A40692D2D9}" type="parTrans" cxnId="{F1718854-1031-432B-AEC9-A1131F299315}">
      <dgm:prSet/>
      <dgm:spPr/>
      <dgm:t>
        <a:bodyPr/>
        <a:lstStyle/>
        <a:p>
          <a:endParaRPr lang="en-US"/>
        </a:p>
      </dgm:t>
    </dgm:pt>
    <dgm:pt modelId="{BB2B5A49-062D-47C8-94E7-08E97D127298}" type="sibTrans" cxnId="{F1718854-1031-432B-AEC9-A1131F299315}">
      <dgm:prSet/>
      <dgm:spPr/>
      <dgm:t>
        <a:bodyPr/>
        <a:lstStyle/>
        <a:p>
          <a:endParaRPr lang="en-US"/>
        </a:p>
      </dgm:t>
    </dgm:pt>
    <dgm:pt modelId="{4B2DBFAD-6534-4194-8DEA-A25CC22721FD}">
      <dgm:prSet custT="1"/>
      <dgm:spPr/>
      <dgm:t>
        <a:bodyPr/>
        <a:lstStyle/>
        <a:p>
          <a:r>
            <a:rPr lang="en-US" sz="2000" dirty="0" smtClean="0"/>
            <a:t>Myocarditis and cardiomyopathies </a:t>
          </a:r>
          <a:endParaRPr lang="en-US" sz="2000" dirty="0"/>
        </a:p>
      </dgm:t>
    </dgm:pt>
    <dgm:pt modelId="{B4C6E292-0635-47BF-B8A0-BDAA6E99A863}" type="parTrans" cxnId="{F4200D06-06B8-48C6-9977-3D4681D7F0F2}">
      <dgm:prSet/>
      <dgm:spPr/>
      <dgm:t>
        <a:bodyPr/>
        <a:lstStyle/>
        <a:p>
          <a:endParaRPr lang="en-US"/>
        </a:p>
      </dgm:t>
    </dgm:pt>
    <dgm:pt modelId="{4836D0F3-0208-46E5-BE09-28E9EB590FAC}" type="sibTrans" cxnId="{F4200D06-06B8-48C6-9977-3D4681D7F0F2}">
      <dgm:prSet/>
      <dgm:spPr/>
      <dgm:t>
        <a:bodyPr/>
        <a:lstStyle/>
        <a:p>
          <a:endParaRPr lang="en-US"/>
        </a:p>
      </dgm:t>
    </dgm:pt>
    <dgm:pt modelId="{ACC8614B-C1DA-4020-89E3-8C387DFF019D}">
      <dgm:prSet custT="1"/>
      <dgm:spPr/>
      <dgm:t>
        <a:bodyPr/>
        <a:lstStyle/>
        <a:p>
          <a:r>
            <a:rPr lang="en-US" sz="2000" dirty="0" smtClean="0"/>
            <a:t>Channelopathies </a:t>
          </a:r>
          <a:endParaRPr lang="en-US" sz="2000" dirty="0"/>
        </a:p>
      </dgm:t>
    </dgm:pt>
    <dgm:pt modelId="{8A16B6B4-1C80-4A0F-8FB8-426746CF469D}" type="parTrans" cxnId="{2F137363-2CCF-430E-9B65-A2169B6C7BF1}">
      <dgm:prSet/>
      <dgm:spPr/>
      <dgm:t>
        <a:bodyPr/>
        <a:lstStyle/>
        <a:p>
          <a:endParaRPr lang="en-US"/>
        </a:p>
      </dgm:t>
    </dgm:pt>
    <dgm:pt modelId="{DAE71100-31F6-43D9-B4B8-8A8EA6065356}" type="sibTrans" cxnId="{2F137363-2CCF-430E-9B65-A2169B6C7BF1}">
      <dgm:prSet/>
      <dgm:spPr/>
      <dgm:t>
        <a:bodyPr/>
        <a:lstStyle/>
        <a:p>
          <a:endParaRPr lang="en-US"/>
        </a:p>
      </dgm:t>
    </dgm:pt>
    <dgm:pt modelId="{AE7B1B06-F2C8-4B92-BCCD-137DAD7F7DAF}">
      <dgm:prSet custT="1"/>
      <dgm:spPr/>
      <dgm:t>
        <a:bodyPr/>
        <a:lstStyle/>
        <a:p>
          <a:r>
            <a:rPr lang="en-US" sz="2000" dirty="0" smtClean="0"/>
            <a:t>Diseases of the arteries </a:t>
          </a:r>
          <a:endParaRPr lang="en-US" sz="2000" dirty="0"/>
        </a:p>
      </dgm:t>
    </dgm:pt>
    <dgm:pt modelId="{97BD459E-981D-4389-8895-B4510366B01F}" type="parTrans" cxnId="{B25FF46A-CACC-4225-AD20-FD0BB1755C0B}">
      <dgm:prSet/>
      <dgm:spPr/>
      <dgm:t>
        <a:bodyPr/>
        <a:lstStyle/>
        <a:p>
          <a:endParaRPr lang="en-US"/>
        </a:p>
      </dgm:t>
    </dgm:pt>
    <dgm:pt modelId="{86744523-1F7A-47C5-A06E-D8F1D473F513}" type="sibTrans" cxnId="{B25FF46A-CACC-4225-AD20-FD0BB1755C0B}">
      <dgm:prSet/>
      <dgm:spPr/>
      <dgm:t>
        <a:bodyPr/>
        <a:lstStyle/>
        <a:p>
          <a:endParaRPr lang="en-US"/>
        </a:p>
      </dgm:t>
    </dgm:pt>
    <dgm:pt modelId="{24F81BB9-F2FB-49F2-AE77-8D2E36E76344}" type="pres">
      <dgm:prSet presAssocID="{F4BE3475-A5C1-4C9B-9E2F-9480961CB74B}" presName="Name0" presStyleCnt="0">
        <dgm:presLayoutVars>
          <dgm:chPref val="1"/>
          <dgm:dir/>
          <dgm:animOne val="branch"/>
          <dgm:animLvl val="lvl"/>
          <dgm:resizeHandles val="exact"/>
        </dgm:presLayoutVars>
      </dgm:prSet>
      <dgm:spPr/>
    </dgm:pt>
    <dgm:pt modelId="{34B3D872-C2A5-4CCE-832A-EB6F8270A03A}" type="pres">
      <dgm:prSet presAssocID="{78C736C7-EE6E-44CD-AF9C-5D0132BD5B0C}" presName="root1" presStyleCnt="0"/>
      <dgm:spPr/>
    </dgm:pt>
    <dgm:pt modelId="{3A41ACF6-924D-4F43-9996-C95F238EB523}" type="pres">
      <dgm:prSet presAssocID="{78C736C7-EE6E-44CD-AF9C-5D0132BD5B0C}" presName="LevelOneTextNode" presStyleLbl="node0" presStyleIdx="0" presStyleCnt="1">
        <dgm:presLayoutVars>
          <dgm:chPref val="3"/>
        </dgm:presLayoutVars>
      </dgm:prSet>
      <dgm:spPr/>
    </dgm:pt>
    <dgm:pt modelId="{1E09C419-F4A4-45C2-B745-F6F80CAD41EC}" type="pres">
      <dgm:prSet presAssocID="{78C736C7-EE6E-44CD-AF9C-5D0132BD5B0C}" presName="level2hierChild" presStyleCnt="0"/>
      <dgm:spPr/>
    </dgm:pt>
    <dgm:pt modelId="{A78BDEDB-D774-48E3-99F5-3455B9BD0402}" type="pres">
      <dgm:prSet presAssocID="{E23A7DA1-A039-4E2E-A414-A6BF81B72191}" presName="conn2-1" presStyleLbl="parChTrans1D2" presStyleIdx="0" presStyleCnt="6"/>
      <dgm:spPr/>
    </dgm:pt>
    <dgm:pt modelId="{5E857532-410B-429A-AAE3-987496C119C9}" type="pres">
      <dgm:prSet presAssocID="{E23A7DA1-A039-4E2E-A414-A6BF81B72191}" presName="connTx" presStyleLbl="parChTrans1D2" presStyleIdx="0" presStyleCnt="6"/>
      <dgm:spPr/>
    </dgm:pt>
    <dgm:pt modelId="{6034B6AA-57EC-4F46-9226-F4AF7BE0EF33}" type="pres">
      <dgm:prSet presAssocID="{41093940-1003-4C48-9C73-29C1B8B175F1}" presName="root2" presStyleCnt="0"/>
      <dgm:spPr/>
    </dgm:pt>
    <dgm:pt modelId="{3EA5C0D6-60FB-4EE7-92E3-72F7B64FC7BA}" type="pres">
      <dgm:prSet presAssocID="{41093940-1003-4C48-9C73-29C1B8B175F1}" presName="LevelTwoTextNode" presStyleLbl="node2" presStyleIdx="0" presStyleCnt="6" custScaleX="143515">
        <dgm:presLayoutVars>
          <dgm:chPref val="3"/>
        </dgm:presLayoutVars>
      </dgm:prSet>
      <dgm:spPr/>
    </dgm:pt>
    <dgm:pt modelId="{ADD0B84E-8A6C-455A-9582-E2D0BAD19A46}" type="pres">
      <dgm:prSet presAssocID="{41093940-1003-4C48-9C73-29C1B8B175F1}" presName="level3hierChild" presStyleCnt="0"/>
      <dgm:spPr/>
    </dgm:pt>
    <dgm:pt modelId="{5B1C1A1D-B6A7-451D-B5EB-96C87CF7DFBB}" type="pres">
      <dgm:prSet presAssocID="{13AB5BBE-72C9-4CEC-BEA7-67E735D8942E}" presName="conn2-1" presStyleLbl="parChTrans1D2" presStyleIdx="1" presStyleCnt="6"/>
      <dgm:spPr/>
    </dgm:pt>
    <dgm:pt modelId="{DE8FF034-9389-4463-B99D-0C99AA865728}" type="pres">
      <dgm:prSet presAssocID="{13AB5BBE-72C9-4CEC-BEA7-67E735D8942E}" presName="connTx" presStyleLbl="parChTrans1D2" presStyleIdx="1" presStyleCnt="6"/>
      <dgm:spPr/>
    </dgm:pt>
    <dgm:pt modelId="{D893DC73-DE92-49E3-A25A-26F1E81FA627}" type="pres">
      <dgm:prSet presAssocID="{7757D83E-4188-4252-9558-B964A7D8D662}" presName="root2" presStyleCnt="0"/>
      <dgm:spPr/>
    </dgm:pt>
    <dgm:pt modelId="{E9E2FEEA-EB11-413F-AC68-7523A3116982}" type="pres">
      <dgm:prSet presAssocID="{7757D83E-4188-4252-9558-B964A7D8D662}" presName="LevelTwoTextNode" presStyleLbl="node2" presStyleIdx="1" presStyleCnt="6" custScaleX="143515">
        <dgm:presLayoutVars>
          <dgm:chPref val="3"/>
        </dgm:presLayoutVars>
      </dgm:prSet>
      <dgm:spPr/>
    </dgm:pt>
    <dgm:pt modelId="{95635AAB-7F4F-45DA-9245-582270E1407A}" type="pres">
      <dgm:prSet presAssocID="{7757D83E-4188-4252-9558-B964A7D8D662}" presName="level3hierChild" presStyleCnt="0"/>
      <dgm:spPr/>
    </dgm:pt>
    <dgm:pt modelId="{0949B004-375D-4DE0-9272-4F471C234510}" type="pres">
      <dgm:prSet presAssocID="{0331FF4C-B288-4753-863C-F2ECEF586D13}" presName="conn2-1" presStyleLbl="parChTrans1D2" presStyleIdx="2" presStyleCnt="6"/>
      <dgm:spPr/>
    </dgm:pt>
    <dgm:pt modelId="{D315A218-460A-4D08-9C54-7C7555E13D13}" type="pres">
      <dgm:prSet presAssocID="{0331FF4C-B288-4753-863C-F2ECEF586D13}" presName="connTx" presStyleLbl="parChTrans1D2" presStyleIdx="2" presStyleCnt="6"/>
      <dgm:spPr/>
    </dgm:pt>
    <dgm:pt modelId="{9BB897A4-1FE8-4CE3-AA63-5D7DC32890C8}" type="pres">
      <dgm:prSet presAssocID="{8AADFA34-5D7A-428B-AB7B-9D48A5D6ACF4}" presName="root2" presStyleCnt="0"/>
      <dgm:spPr/>
    </dgm:pt>
    <dgm:pt modelId="{0C7318A4-E490-4262-A48B-D6BD3A7A0469}" type="pres">
      <dgm:prSet presAssocID="{8AADFA34-5D7A-428B-AB7B-9D48A5D6ACF4}" presName="LevelTwoTextNode" presStyleLbl="node2" presStyleIdx="2" presStyleCnt="6" custScaleX="143515">
        <dgm:presLayoutVars>
          <dgm:chPref val="3"/>
        </dgm:presLayoutVars>
      </dgm:prSet>
      <dgm:spPr/>
    </dgm:pt>
    <dgm:pt modelId="{4BD2977A-BD99-4B7E-8CF4-E36F40EA352D}" type="pres">
      <dgm:prSet presAssocID="{8AADFA34-5D7A-428B-AB7B-9D48A5D6ACF4}" presName="level3hierChild" presStyleCnt="0"/>
      <dgm:spPr/>
    </dgm:pt>
    <dgm:pt modelId="{72A198A2-CE6E-467F-B721-8C48E57BC306}" type="pres">
      <dgm:prSet presAssocID="{3E31C20B-8FE0-4970-9686-3DBB993FF559}" presName="conn2-1" presStyleLbl="parChTrans1D2" presStyleIdx="3" presStyleCnt="6"/>
      <dgm:spPr/>
    </dgm:pt>
    <dgm:pt modelId="{48ECFF9D-8C13-4FE9-A362-43138A8C1739}" type="pres">
      <dgm:prSet presAssocID="{3E31C20B-8FE0-4970-9686-3DBB993FF559}" presName="connTx" presStyleLbl="parChTrans1D2" presStyleIdx="3" presStyleCnt="6"/>
      <dgm:spPr/>
    </dgm:pt>
    <dgm:pt modelId="{848FA812-07E8-4839-A1D1-7373AA4E7EA8}" type="pres">
      <dgm:prSet presAssocID="{2E45E581-B2C2-4921-92D3-21AFAA4ED4CF}" presName="root2" presStyleCnt="0"/>
      <dgm:spPr/>
    </dgm:pt>
    <dgm:pt modelId="{72864B6F-E417-4ABE-A0F3-C30991C488EB}" type="pres">
      <dgm:prSet presAssocID="{2E45E581-B2C2-4921-92D3-21AFAA4ED4CF}" presName="LevelTwoTextNode" presStyleLbl="node2" presStyleIdx="3" presStyleCnt="6" custScaleX="141861">
        <dgm:presLayoutVars>
          <dgm:chPref val="3"/>
        </dgm:presLayoutVars>
      </dgm:prSet>
      <dgm:spPr/>
    </dgm:pt>
    <dgm:pt modelId="{2A4BDEAA-5943-40AB-BE6A-09DEDDB7E74F}" type="pres">
      <dgm:prSet presAssocID="{2E45E581-B2C2-4921-92D3-21AFAA4ED4CF}" presName="level3hierChild" presStyleCnt="0"/>
      <dgm:spPr/>
    </dgm:pt>
    <dgm:pt modelId="{4FAB6BF2-2E33-41A4-882B-6B0E060026F2}" type="pres">
      <dgm:prSet presAssocID="{3CA4BE94-E0FE-4D0D-9A91-B2A40692D2D9}" presName="conn2-1" presStyleLbl="parChTrans1D2" presStyleIdx="4" presStyleCnt="6"/>
      <dgm:spPr/>
    </dgm:pt>
    <dgm:pt modelId="{39D5F233-F3E6-4AB6-891F-A76AA0BAAAA6}" type="pres">
      <dgm:prSet presAssocID="{3CA4BE94-E0FE-4D0D-9A91-B2A40692D2D9}" presName="connTx" presStyleLbl="parChTrans1D2" presStyleIdx="4" presStyleCnt="6"/>
      <dgm:spPr/>
    </dgm:pt>
    <dgm:pt modelId="{3255DA17-293C-4562-B747-AAA60ED7A672}" type="pres">
      <dgm:prSet presAssocID="{26BFB210-2F03-4138-AAB8-A6D7F20C5734}" presName="root2" presStyleCnt="0"/>
      <dgm:spPr/>
    </dgm:pt>
    <dgm:pt modelId="{C5C3D4CF-4C9D-49F0-BB15-BF09B7A99FD9}" type="pres">
      <dgm:prSet presAssocID="{26BFB210-2F03-4138-AAB8-A6D7F20C5734}" presName="LevelTwoTextNode" presStyleLbl="node2" presStyleIdx="4" presStyleCnt="6" custScaleX="143515">
        <dgm:presLayoutVars>
          <dgm:chPref val="3"/>
        </dgm:presLayoutVars>
      </dgm:prSet>
      <dgm:spPr/>
    </dgm:pt>
    <dgm:pt modelId="{33E33EDE-18BE-46DB-B6FD-06B9348BD27D}" type="pres">
      <dgm:prSet presAssocID="{26BFB210-2F03-4138-AAB8-A6D7F20C5734}" presName="level3hierChild" presStyleCnt="0"/>
      <dgm:spPr/>
    </dgm:pt>
    <dgm:pt modelId="{A709B83A-F51F-40B9-94A1-F229A158C8BD}" type="pres">
      <dgm:prSet presAssocID="{B4C6E292-0635-47BF-B8A0-BDAA6E99A863}" presName="conn2-1" presStyleLbl="parChTrans1D3" presStyleIdx="0" presStyleCnt="2"/>
      <dgm:spPr/>
    </dgm:pt>
    <dgm:pt modelId="{0B93B54D-2198-489A-8A8A-F9B05FC1CED5}" type="pres">
      <dgm:prSet presAssocID="{B4C6E292-0635-47BF-B8A0-BDAA6E99A863}" presName="connTx" presStyleLbl="parChTrans1D3" presStyleIdx="0" presStyleCnt="2"/>
      <dgm:spPr/>
    </dgm:pt>
    <dgm:pt modelId="{C57D8254-D3AF-4A8E-9882-31890D1FB4F7}" type="pres">
      <dgm:prSet presAssocID="{4B2DBFAD-6534-4194-8DEA-A25CC22721FD}" presName="root2" presStyleCnt="0"/>
      <dgm:spPr/>
    </dgm:pt>
    <dgm:pt modelId="{57F1BB09-0599-4FBD-8FDE-1A308D058E12}" type="pres">
      <dgm:prSet presAssocID="{4B2DBFAD-6534-4194-8DEA-A25CC22721FD}" presName="LevelTwoTextNode" presStyleLbl="node3" presStyleIdx="0" presStyleCnt="2" custScaleX="139166">
        <dgm:presLayoutVars>
          <dgm:chPref val="3"/>
        </dgm:presLayoutVars>
      </dgm:prSet>
      <dgm:spPr/>
      <dgm:t>
        <a:bodyPr/>
        <a:lstStyle/>
        <a:p>
          <a:endParaRPr lang="en-US"/>
        </a:p>
      </dgm:t>
    </dgm:pt>
    <dgm:pt modelId="{68123E44-5DDA-4BB9-B84D-113CBE6F737A}" type="pres">
      <dgm:prSet presAssocID="{4B2DBFAD-6534-4194-8DEA-A25CC22721FD}" presName="level3hierChild" presStyleCnt="0"/>
      <dgm:spPr/>
    </dgm:pt>
    <dgm:pt modelId="{09396003-4B1B-4F9F-AB65-9E7E5C0F6569}" type="pres">
      <dgm:prSet presAssocID="{8A16B6B4-1C80-4A0F-8FB8-426746CF469D}" presName="conn2-1" presStyleLbl="parChTrans1D3" presStyleIdx="1" presStyleCnt="2"/>
      <dgm:spPr/>
    </dgm:pt>
    <dgm:pt modelId="{2CFE78F2-7014-47E7-9BEB-C993AC600F93}" type="pres">
      <dgm:prSet presAssocID="{8A16B6B4-1C80-4A0F-8FB8-426746CF469D}" presName="connTx" presStyleLbl="parChTrans1D3" presStyleIdx="1" presStyleCnt="2"/>
      <dgm:spPr/>
    </dgm:pt>
    <dgm:pt modelId="{FF792764-5945-48E5-AEA5-77DCBFBA97E9}" type="pres">
      <dgm:prSet presAssocID="{ACC8614B-C1DA-4020-89E3-8C387DFF019D}" presName="root2" presStyleCnt="0"/>
      <dgm:spPr/>
    </dgm:pt>
    <dgm:pt modelId="{3D83F465-461A-49E1-A2AF-60463A889E60}" type="pres">
      <dgm:prSet presAssocID="{ACC8614B-C1DA-4020-89E3-8C387DFF019D}" presName="LevelTwoTextNode" presStyleLbl="node3" presStyleIdx="1" presStyleCnt="2" custScaleX="139166">
        <dgm:presLayoutVars>
          <dgm:chPref val="3"/>
        </dgm:presLayoutVars>
      </dgm:prSet>
      <dgm:spPr/>
    </dgm:pt>
    <dgm:pt modelId="{E7F9B667-7A7D-4754-8C7D-A0B59FFC3FEA}" type="pres">
      <dgm:prSet presAssocID="{ACC8614B-C1DA-4020-89E3-8C387DFF019D}" presName="level3hierChild" presStyleCnt="0"/>
      <dgm:spPr/>
    </dgm:pt>
    <dgm:pt modelId="{D0165916-7A41-4BA2-AAC1-E9A2ED1BDBCB}" type="pres">
      <dgm:prSet presAssocID="{97BD459E-981D-4389-8895-B4510366B01F}" presName="conn2-1" presStyleLbl="parChTrans1D2" presStyleIdx="5" presStyleCnt="6"/>
      <dgm:spPr/>
    </dgm:pt>
    <dgm:pt modelId="{13B0BE65-FD3C-42DA-A21C-9157A2C75530}" type="pres">
      <dgm:prSet presAssocID="{97BD459E-981D-4389-8895-B4510366B01F}" presName="connTx" presStyleLbl="parChTrans1D2" presStyleIdx="5" presStyleCnt="6"/>
      <dgm:spPr/>
    </dgm:pt>
    <dgm:pt modelId="{4B35B335-3C96-4AEB-9756-A8908FD00776}" type="pres">
      <dgm:prSet presAssocID="{AE7B1B06-F2C8-4B92-BCCD-137DAD7F7DAF}" presName="root2" presStyleCnt="0"/>
      <dgm:spPr/>
    </dgm:pt>
    <dgm:pt modelId="{B16D7F15-DE69-436D-B93E-903E9D5B7C46}" type="pres">
      <dgm:prSet presAssocID="{AE7B1B06-F2C8-4B92-BCCD-137DAD7F7DAF}" presName="LevelTwoTextNode" presStyleLbl="node2" presStyleIdx="5" presStyleCnt="6" custScaleX="143515">
        <dgm:presLayoutVars>
          <dgm:chPref val="3"/>
        </dgm:presLayoutVars>
      </dgm:prSet>
      <dgm:spPr/>
    </dgm:pt>
    <dgm:pt modelId="{95954705-CE76-46CE-9A43-789AE520AA5F}" type="pres">
      <dgm:prSet presAssocID="{AE7B1B06-F2C8-4B92-BCCD-137DAD7F7DAF}" presName="level3hierChild" presStyleCnt="0"/>
      <dgm:spPr/>
    </dgm:pt>
  </dgm:ptLst>
  <dgm:cxnLst>
    <dgm:cxn modelId="{81DC4867-294D-4923-B179-EF5292D5238C}" type="presOf" srcId="{8AADFA34-5D7A-428B-AB7B-9D48A5D6ACF4}" destId="{0C7318A4-E490-4262-A48B-D6BD3A7A0469}" srcOrd="0" destOrd="0" presId="urn:microsoft.com/office/officeart/2008/layout/HorizontalMultiLevelHierarchy"/>
    <dgm:cxn modelId="{F55D6900-B9AD-4841-942B-7B4011A159DD}" srcId="{F4BE3475-A5C1-4C9B-9E2F-9480961CB74B}" destId="{78C736C7-EE6E-44CD-AF9C-5D0132BD5B0C}" srcOrd="0" destOrd="0" parTransId="{1B993234-E26B-4CA7-BCE3-553B2E6874EC}" sibTransId="{6A64FC54-EB14-430D-A04B-81FC918C5B33}"/>
    <dgm:cxn modelId="{F4200844-0AD3-4639-91FE-498898604281}" type="presOf" srcId="{78C736C7-EE6E-44CD-AF9C-5D0132BD5B0C}" destId="{3A41ACF6-924D-4F43-9996-C95F238EB523}" srcOrd="0" destOrd="0" presId="urn:microsoft.com/office/officeart/2008/layout/HorizontalMultiLevelHierarchy"/>
    <dgm:cxn modelId="{FA8F1F2F-2E50-4925-A0A7-51A038584209}" type="presOf" srcId="{7757D83E-4188-4252-9558-B964A7D8D662}" destId="{E9E2FEEA-EB11-413F-AC68-7523A3116982}" srcOrd="0" destOrd="0" presId="urn:microsoft.com/office/officeart/2008/layout/HorizontalMultiLevelHierarchy"/>
    <dgm:cxn modelId="{5F3FE0CD-86D0-48E1-82CF-5ABE2426C3F9}" type="presOf" srcId="{41093940-1003-4C48-9C73-29C1B8B175F1}" destId="{3EA5C0D6-60FB-4EE7-92E3-72F7B64FC7BA}" srcOrd="0" destOrd="0" presId="urn:microsoft.com/office/officeart/2008/layout/HorizontalMultiLevelHierarchy"/>
    <dgm:cxn modelId="{2F137363-2CCF-430E-9B65-A2169B6C7BF1}" srcId="{26BFB210-2F03-4138-AAB8-A6D7F20C5734}" destId="{ACC8614B-C1DA-4020-89E3-8C387DFF019D}" srcOrd="1" destOrd="0" parTransId="{8A16B6B4-1C80-4A0F-8FB8-426746CF469D}" sibTransId="{DAE71100-31F6-43D9-B4B8-8A8EA6065356}"/>
    <dgm:cxn modelId="{63A20761-CE7C-452D-AF95-AE44D38C84BE}" type="presOf" srcId="{B4C6E292-0635-47BF-B8A0-BDAA6E99A863}" destId="{A709B83A-F51F-40B9-94A1-F229A158C8BD}" srcOrd="0" destOrd="0" presId="urn:microsoft.com/office/officeart/2008/layout/HorizontalMultiLevelHierarchy"/>
    <dgm:cxn modelId="{8F7CDA6F-9E70-4A27-98B8-5C3C3A2D289B}" type="presOf" srcId="{97BD459E-981D-4389-8895-B4510366B01F}" destId="{D0165916-7A41-4BA2-AAC1-E9A2ED1BDBCB}" srcOrd="0" destOrd="0" presId="urn:microsoft.com/office/officeart/2008/layout/HorizontalMultiLevelHierarchy"/>
    <dgm:cxn modelId="{91972D53-2333-4E43-BB84-615F25757932}" srcId="{78C736C7-EE6E-44CD-AF9C-5D0132BD5B0C}" destId="{41093940-1003-4C48-9C73-29C1B8B175F1}" srcOrd="0" destOrd="0" parTransId="{E23A7DA1-A039-4E2E-A414-A6BF81B72191}" sibTransId="{E426B6AD-2EF1-4B9D-8DFA-2AEFAA665E62}"/>
    <dgm:cxn modelId="{67C5AE6C-23AE-4E38-B68C-AB6C8F61972C}" type="presOf" srcId="{B4C6E292-0635-47BF-B8A0-BDAA6E99A863}" destId="{0B93B54D-2198-489A-8A8A-F9B05FC1CED5}" srcOrd="1" destOrd="0" presId="urn:microsoft.com/office/officeart/2008/layout/HorizontalMultiLevelHierarchy"/>
    <dgm:cxn modelId="{80C5D8D3-A431-45A6-9F8D-9EB93F6C3D0F}" type="presOf" srcId="{97BD459E-981D-4389-8895-B4510366B01F}" destId="{13B0BE65-FD3C-42DA-A21C-9157A2C75530}" srcOrd="1" destOrd="0" presId="urn:microsoft.com/office/officeart/2008/layout/HorizontalMultiLevelHierarchy"/>
    <dgm:cxn modelId="{2A231B19-26C0-4E42-A847-2E2FC6E1F445}" type="presOf" srcId="{3E31C20B-8FE0-4970-9686-3DBB993FF559}" destId="{72A198A2-CE6E-467F-B721-8C48E57BC306}" srcOrd="0" destOrd="0" presId="urn:microsoft.com/office/officeart/2008/layout/HorizontalMultiLevelHierarchy"/>
    <dgm:cxn modelId="{D31619FE-7AA4-4426-A92C-7FE9AF3254A9}" type="presOf" srcId="{2E45E581-B2C2-4921-92D3-21AFAA4ED4CF}" destId="{72864B6F-E417-4ABE-A0F3-C30991C488EB}" srcOrd="0" destOrd="0" presId="urn:microsoft.com/office/officeart/2008/layout/HorizontalMultiLevelHierarchy"/>
    <dgm:cxn modelId="{9D8B8C73-55AB-4D9E-AEC3-95ABCA32EAE6}" type="presOf" srcId="{0331FF4C-B288-4753-863C-F2ECEF586D13}" destId="{0949B004-375D-4DE0-9272-4F471C234510}" srcOrd="0" destOrd="0" presId="urn:microsoft.com/office/officeart/2008/layout/HorizontalMultiLevelHierarchy"/>
    <dgm:cxn modelId="{C44DA110-1B0E-4162-8ECD-C734A677B4C0}" type="presOf" srcId="{3CA4BE94-E0FE-4D0D-9A91-B2A40692D2D9}" destId="{39D5F233-F3E6-4AB6-891F-A76AA0BAAAA6}" srcOrd="1" destOrd="0" presId="urn:microsoft.com/office/officeart/2008/layout/HorizontalMultiLevelHierarchy"/>
    <dgm:cxn modelId="{32A80EE7-E68C-4AE7-9319-90A959F70EC7}" type="presOf" srcId="{26BFB210-2F03-4138-AAB8-A6D7F20C5734}" destId="{C5C3D4CF-4C9D-49F0-BB15-BF09B7A99FD9}" srcOrd="0" destOrd="0" presId="urn:microsoft.com/office/officeart/2008/layout/HorizontalMultiLevelHierarchy"/>
    <dgm:cxn modelId="{2C2C6858-5A5F-4056-999B-63BBC111A63B}" srcId="{78C736C7-EE6E-44CD-AF9C-5D0132BD5B0C}" destId="{8AADFA34-5D7A-428B-AB7B-9D48A5D6ACF4}" srcOrd="2" destOrd="0" parTransId="{0331FF4C-B288-4753-863C-F2ECEF586D13}" sibTransId="{9B56E7EC-C661-4EB9-B69A-280A725412C2}"/>
    <dgm:cxn modelId="{4D7613D4-1767-4BFE-8105-12BD6378C183}" type="presOf" srcId="{AE7B1B06-F2C8-4B92-BCCD-137DAD7F7DAF}" destId="{B16D7F15-DE69-436D-B93E-903E9D5B7C46}" srcOrd="0" destOrd="0" presId="urn:microsoft.com/office/officeart/2008/layout/HorizontalMultiLevelHierarchy"/>
    <dgm:cxn modelId="{F1718854-1031-432B-AEC9-A1131F299315}" srcId="{78C736C7-EE6E-44CD-AF9C-5D0132BD5B0C}" destId="{26BFB210-2F03-4138-AAB8-A6D7F20C5734}" srcOrd="4" destOrd="0" parTransId="{3CA4BE94-E0FE-4D0D-9A91-B2A40692D2D9}" sibTransId="{BB2B5A49-062D-47C8-94E7-08E97D127298}"/>
    <dgm:cxn modelId="{33783757-0DF3-4A02-B735-89ECC90F7540}" type="presOf" srcId="{13AB5BBE-72C9-4CEC-BEA7-67E735D8942E}" destId="{DE8FF034-9389-4463-B99D-0C99AA865728}" srcOrd="1" destOrd="0" presId="urn:microsoft.com/office/officeart/2008/layout/HorizontalMultiLevelHierarchy"/>
    <dgm:cxn modelId="{C25FAC51-225E-4A01-8881-7F9DB035C63C}" srcId="{78C736C7-EE6E-44CD-AF9C-5D0132BD5B0C}" destId="{7757D83E-4188-4252-9558-B964A7D8D662}" srcOrd="1" destOrd="0" parTransId="{13AB5BBE-72C9-4CEC-BEA7-67E735D8942E}" sibTransId="{7F830A8B-2EB8-4EDE-A5A7-229BB787B6FD}"/>
    <dgm:cxn modelId="{F4200D06-06B8-48C6-9977-3D4681D7F0F2}" srcId="{26BFB210-2F03-4138-AAB8-A6D7F20C5734}" destId="{4B2DBFAD-6534-4194-8DEA-A25CC22721FD}" srcOrd="0" destOrd="0" parTransId="{B4C6E292-0635-47BF-B8A0-BDAA6E99A863}" sibTransId="{4836D0F3-0208-46E5-BE09-28E9EB590FAC}"/>
    <dgm:cxn modelId="{AF07A1EF-963C-462C-ACAC-98ADCB1960C8}" type="presOf" srcId="{13AB5BBE-72C9-4CEC-BEA7-67E735D8942E}" destId="{5B1C1A1D-B6A7-451D-B5EB-96C87CF7DFBB}" srcOrd="0" destOrd="0" presId="urn:microsoft.com/office/officeart/2008/layout/HorizontalMultiLevelHierarchy"/>
    <dgm:cxn modelId="{8F617ECF-67C1-4057-82F6-2C4D811E1F4A}" type="presOf" srcId="{4B2DBFAD-6534-4194-8DEA-A25CC22721FD}" destId="{57F1BB09-0599-4FBD-8FDE-1A308D058E12}" srcOrd="0" destOrd="0" presId="urn:microsoft.com/office/officeart/2008/layout/HorizontalMultiLevelHierarchy"/>
    <dgm:cxn modelId="{9648E828-2099-4B82-91F5-B4D387A40C40}" type="presOf" srcId="{F4BE3475-A5C1-4C9B-9E2F-9480961CB74B}" destId="{24F81BB9-F2FB-49F2-AE77-8D2E36E76344}" srcOrd="0" destOrd="0" presId="urn:microsoft.com/office/officeart/2008/layout/HorizontalMultiLevelHierarchy"/>
    <dgm:cxn modelId="{54842B48-CF95-4C28-8709-B795651622F0}" type="presOf" srcId="{3CA4BE94-E0FE-4D0D-9A91-B2A40692D2D9}" destId="{4FAB6BF2-2E33-41A4-882B-6B0E060026F2}" srcOrd="0" destOrd="0" presId="urn:microsoft.com/office/officeart/2008/layout/HorizontalMultiLevelHierarchy"/>
    <dgm:cxn modelId="{8C46A28F-1B5C-40A9-9062-389009C8E775}" type="presOf" srcId="{E23A7DA1-A039-4E2E-A414-A6BF81B72191}" destId="{5E857532-410B-429A-AAE3-987496C119C9}" srcOrd="1" destOrd="0" presId="urn:microsoft.com/office/officeart/2008/layout/HorizontalMultiLevelHierarchy"/>
    <dgm:cxn modelId="{058AE0C2-6A6B-4DCE-B0DF-11FF2B584714}" type="presOf" srcId="{8A16B6B4-1C80-4A0F-8FB8-426746CF469D}" destId="{2CFE78F2-7014-47E7-9BEB-C993AC600F93}" srcOrd="1" destOrd="0" presId="urn:microsoft.com/office/officeart/2008/layout/HorizontalMultiLevelHierarchy"/>
    <dgm:cxn modelId="{B25FF46A-CACC-4225-AD20-FD0BB1755C0B}" srcId="{78C736C7-EE6E-44CD-AF9C-5D0132BD5B0C}" destId="{AE7B1B06-F2C8-4B92-BCCD-137DAD7F7DAF}" srcOrd="5" destOrd="0" parTransId="{97BD459E-981D-4389-8895-B4510366B01F}" sibTransId="{86744523-1F7A-47C5-A06E-D8F1D473F513}"/>
    <dgm:cxn modelId="{BEF7F1AD-F8EF-430B-9BEB-4F8B214AD243}" type="presOf" srcId="{8A16B6B4-1C80-4A0F-8FB8-426746CF469D}" destId="{09396003-4B1B-4F9F-AB65-9E7E5C0F6569}" srcOrd="0" destOrd="0" presId="urn:microsoft.com/office/officeart/2008/layout/HorizontalMultiLevelHierarchy"/>
    <dgm:cxn modelId="{9BDAFCA6-101A-482E-A5B9-14BD96CE1441}" type="presOf" srcId="{3E31C20B-8FE0-4970-9686-3DBB993FF559}" destId="{48ECFF9D-8C13-4FE9-A362-43138A8C1739}" srcOrd="1" destOrd="0" presId="urn:microsoft.com/office/officeart/2008/layout/HorizontalMultiLevelHierarchy"/>
    <dgm:cxn modelId="{4BE42634-53A2-440A-8A5E-24526F15124A}" type="presOf" srcId="{0331FF4C-B288-4753-863C-F2ECEF586D13}" destId="{D315A218-460A-4D08-9C54-7C7555E13D13}" srcOrd="1" destOrd="0" presId="urn:microsoft.com/office/officeart/2008/layout/HorizontalMultiLevelHierarchy"/>
    <dgm:cxn modelId="{0960BF2B-D079-427F-B78B-8839A503A8EC}" srcId="{78C736C7-EE6E-44CD-AF9C-5D0132BD5B0C}" destId="{2E45E581-B2C2-4921-92D3-21AFAA4ED4CF}" srcOrd="3" destOrd="0" parTransId="{3E31C20B-8FE0-4970-9686-3DBB993FF559}" sibTransId="{A3DEFBB8-11D0-475E-8F82-A761DF21C567}"/>
    <dgm:cxn modelId="{39F5F565-8375-4D15-B1AD-040F6F11FC68}" type="presOf" srcId="{E23A7DA1-A039-4E2E-A414-A6BF81B72191}" destId="{A78BDEDB-D774-48E3-99F5-3455B9BD0402}" srcOrd="0" destOrd="0" presId="urn:microsoft.com/office/officeart/2008/layout/HorizontalMultiLevelHierarchy"/>
    <dgm:cxn modelId="{FA1B43A8-70B0-40F7-BAD9-D81E702E8803}" type="presOf" srcId="{ACC8614B-C1DA-4020-89E3-8C387DFF019D}" destId="{3D83F465-461A-49E1-A2AF-60463A889E60}" srcOrd="0" destOrd="0" presId="urn:microsoft.com/office/officeart/2008/layout/HorizontalMultiLevelHierarchy"/>
    <dgm:cxn modelId="{7567ED6F-E354-48C5-8121-BE4FE0D7FBF2}" type="presParOf" srcId="{24F81BB9-F2FB-49F2-AE77-8D2E36E76344}" destId="{34B3D872-C2A5-4CCE-832A-EB6F8270A03A}" srcOrd="0" destOrd="0" presId="urn:microsoft.com/office/officeart/2008/layout/HorizontalMultiLevelHierarchy"/>
    <dgm:cxn modelId="{863F4C20-9741-4888-A5A1-8A85B58642D3}" type="presParOf" srcId="{34B3D872-C2A5-4CCE-832A-EB6F8270A03A}" destId="{3A41ACF6-924D-4F43-9996-C95F238EB523}" srcOrd="0" destOrd="0" presId="urn:microsoft.com/office/officeart/2008/layout/HorizontalMultiLevelHierarchy"/>
    <dgm:cxn modelId="{85FA6B1E-F42A-40E5-9BA0-C55ECA7E805A}" type="presParOf" srcId="{34B3D872-C2A5-4CCE-832A-EB6F8270A03A}" destId="{1E09C419-F4A4-45C2-B745-F6F80CAD41EC}" srcOrd="1" destOrd="0" presId="urn:microsoft.com/office/officeart/2008/layout/HorizontalMultiLevelHierarchy"/>
    <dgm:cxn modelId="{3368E180-6659-4BA1-A6B7-3CEFAAAF2CC4}" type="presParOf" srcId="{1E09C419-F4A4-45C2-B745-F6F80CAD41EC}" destId="{A78BDEDB-D774-48E3-99F5-3455B9BD0402}" srcOrd="0" destOrd="0" presId="urn:microsoft.com/office/officeart/2008/layout/HorizontalMultiLevelHierarchy"/>
    <dgm:cxn modelId="{2825E93A-4ACE-4F3A-A947-4717C7039E78}" type="presParOf" srcId="{A78BDEDB-D774-48E3-99F5-3455B9BD0402}" destId="{5E857532-410B-429A-AAE3-987496C119C9}" srcOrd="0" destOrd="0" presId="urn:microsoft.com/office/officeart/2008/layout/HorizontalMultiLevelHierarchy"/>
    <dgm:cxn modelId="{12E0EBA7-16A3-40D0-971B-562F09F4F926}" type="presParOf" srcId="{1E09C419-F4A4-45C2-B745-F6F80CAD41EC}" destId="{6034B6AA-57EC-4F46-9226-F4AF7BE0EF33}" srcOrd="1" destOrd="0" presId="urn:microsoft.com/office/officeart/2008/layout/HorizontalMultiLevelHierarchy"/>
    <dgm:cxn modelId="{EE5A61E1-3D71-47F3-8A65-75ADDE026608}" type="presParOf" srcId="{6034B6AA-57EC-4F46-9226-F4AF7BE0EF33}" destId="{3EA5C0D6-60FB-4EE7-92E3-72F7B64FC7BA}" srcOrd="0" destOrd="0" presId="urn:microsoft.com/office/officeart/2008/layout/HorizontalMultiLevelHierarchy"/>
    <dgm:cxn modelId="{B0C0E84C-2B0A-423B-9288-CED1AB32B398}" type="presParOf" srcId="{6034B6AA-57EC-4F46-9226-F4AF7BE0EF33}" destId="{ADD0B84E-8A6C-455A-9582-E2D0BAD19A46}" srcOrd="1" destOrd="0" presId="urn:microsoft.com/office/officeart/2008/layout/HorizontalMultiLevelHierarchy"/>
    <dgm:cxn modelId="{0F7130C9-EBF0-44A8-87E1-36641E5A2F12}" type="presParOf" srcId="{1E09C419-F4A4-45C2-B745-F6F80CAD41EC}" destId="{5B1C1A1D-B6A7-451D-B5EB-96C87CF7DFBB}" srcOrd="2" destOrd="0" presId="urn:microsoft.com/office/officeart/2008/layout/HorizontalMultiLevelHierarchy"/>
    <dgm:cxn modelId="{623835DC-D8EF-43CC-AE33-B2C580D87E10}" type="presParOf" srcId="{5B1C1A1D-B6A7-451D-B5EB-96C87CF7DFBB}" destId="{DE8FF034-9389-4463-B99D-0C99AA865728}" srcOrd="0" destOrd="0" presId="urn:microsoft.com/office/officeart/2008/layout/HorizontalMultiLevelHierarchy"/>
    <dgm:cxn modelId="{B136E0DA-0D5B-4DEE-B0AC-94CD1FA66C87}" type="presParOf" srcId="{1E09C419-F4A4-45C2-B745-F6F80CAD41EC}" destId="{D893DC73-DE92-49E3-A25A-26F1E81FA627}" srcOrd="3" destOrd="0" presId="urn:microsoft.com/office/officeart/2008/layout/HorizontalMultiLevelHierarchy"/>
    <dgm:cxn modelId="{555505A8-CF10-4BE0-87F5-C7C982A5EEF7}" type="presParOf" srcId="{D893DC73-DE92-49E3-A25A-26F1E81FA627}" destId="{E9E2FEEA-EB11-413F-AC68-7523A3116982}" srcOrd="0" destOrd="0" presId="urn:microsoft.com/office/officeart/2008/layout/HorizontalMultiLevelHierarchy"/>
    <dgm:cxn modelId="{12B80254-5F4C-4085-838E-2337052DEA5B}" type="presParOf" srcId="{D893DC73-DE92-49E3-A25A-26F1E81FA627}" destId="{95635AAB-7F4F-45DA-9245-582270E1407A}" srcOrd="1" destOrd="0" presId="urn:microsoft.com/office/officeart/2008/layout/HorizontalMultiLevelHierarchy"/>
    <dgm:cxn modelId="{F288B98D-EB0C-484D-A2D1-591651570FE7}" type="presParOf" srcId="{1E09C419-F4A4-45C2-B745-F6F80CAD41EC}" destId="{0949B004-375D-4DE0-9272-4F471C234510}" srcOrd="4" destOrd="0" presId="urn:microsoft.com/office/officeart/2008/layout/HorizontalMultiLevelHierarchy"/>
    <dgm:cxn modelId="{87B35F35-4DF9-4057-9CDA-FA237BC5D662}" type="presParOf" srcId="{0949B004-375D-4DE0-9272-4F471C234510}" destId="{D315A218-460A-4D08-9C54-7C7555E13D13}" srcOrd="0" destOrd="0" presId="urn:microsoft.com/office/officeart/2008/layout/HorizontalMultiLevelHierarchy"/>
    <dgm:cxn modelId="{46FDD01E-7071-4C42-91B7-AE9B649D0360}" type="presParOf" srcId="{1E09C419-F4A4-45C2-B745-F6F80CAD41EC}" destId="{9BB897A4-1FE8-4CE3-AA63-5D7DC32890C8}" srcOrd="5" destOrd="0" presId="urn:microsoft.com/office/officeart/2008/layout/HorizontalMultiLevelHierarchy"/>
    <dgm:cxn modelId="{44BF5F18-226E-4316-B5C5-4E9D32FEF16D}" type="presParOf" srcId="{9BB897A4-1FE8-4CE3-AA63-5D7DC32890C8}" destId="{0C7318A4-E490-4262-A48B-D6BD3A7A0469}" srcOrd="0" destOrd="0" presId="urn:microsoft.com/office/officeart/2008/layout/HorizontalMultiLevelHierarchy"/>
    <dgm:cxn modelId="{10B36BF8-D081-4435-A06A-B69FC43AD1C7}" type="presParOf" srcId="{9BB897A4-1FE8-4CE3-AA63-5D7DC32890C8}" destId="{4BD2977A-BD99-4B7E-8CF4-E36F40EA352D}" srcOrd="1" destOrd="0" presId="urn:microsoft.com/office/officeart/2008/layout/HorizontalMultiLevelHierarchy"/>
    <dgm:cxn modelId="{17A47AAD-AC52-455D-A7FB-6FBFAABB39D3}" type="presParOf" srcId="{1E09C419-F4A4-45C2-B745-F6F80CAD41EC}" destId="{72A198A2-CE6E-467F-B721-8C48E57BC306}" srcOrd="6" destOrd="0" presId="urn:microsoft.com/office/officeart/2008/layout/HorizontalMultiLevelHierarchy"/>
    <dgm:cxn modelId="{F857EE31-1C47-4918-A78A-749B9FF6D90A}" type="presParOf" srcId="{72A198A2-CE6E-467F-B721-8C48E57BC306}" destId="{48ECFF9D-8C13-4FE9-A362-43138A8C1739}" srcOrd="0" destOrd="0" presId="urn:microsoft.com/office/officeart/2008/layout/HorizontalMultiLevelHierarchy"/>
    <dgm:cxn modelId="{D31C32C6-C28C-4F39-A546-73DEB5E5BAA6}" type="presParOf" srcId="{1E09C419-F4A4-45C2-B745-F6F80CAD41EC}" destId="{848FA812-07E8-4839-A1D1-7373AA4E7EA8}" srcOrd="7" destOrd="0" presId="urn:microsoft.com/office/officeart/2008/layout/HorizontalMultiLevelHierarchy"/>
    <dgm:cxn modelId="{9891EF65-F5E5-4F27-A332-C74E6EB3162D}" type="presParOf" srcId="{848FA812-07E8-4839-A1D1-7373AA4E7EA8}" destId="{72864B6F-E417-4ABE-A0F3-C30991C488EB}" srcOrd="0" destOrd="0" presId="urn:microsoft.com/office/officeart/2008/layout/HorizontalMultiLevelHierarchy"/>
    <dgm:cxn modelId="{0869AD99-8B42-4721-B482-AB8E9155F8A0}" type="presParOf" srcId="{848FA812-07E8-4839-A1D1-7373AA4E7EA8}" destId="{2A4BDEAA-5943-40AB-BE6A-09DEDDB7E74F}" srcOrd="1" destOrd="0" presId="urn:microsoft.com/office/officeart/2008/layout/HorizontalMultiLevelHierarchy"/>
    <dgm:cxn modelId="{5315CB47-251F-42DF-A16F-9F464667FFCE}" type="presParOf" srcId="{1E09C419-F4A4-45C2-B745-F6F80CAD41EC}" destId="{4FAB6BF2-2E33-41A4-882B-6B0E060026F2}" srcOrd="8" destOrd="0" presId="urn:microsoft.com/office/officeart/2008/layout/HorizontalMultiLevelHierarchy"/>
    <dgm:cxn modelId="{B51850B8-4AE9-4217-9604-51B7872CE6B3}" type="presParOf" srcId="{4FAB6BF2-2E33-41A4-882B-6B0E060026F2}" destId="{39D5F233-F3E6-4AB6-891F-A76AA0BAAAA6}" srcOrd="0" destOrd="0" presId="urn:microsoft.com/office/officeart/2008/layout/HorizontalMultiLevelHierarchy"/>
    <dgm:cxn modelId="{46510BD3-1DA0-4226-9E6C-E8687EA00260}" type="presParOf" srcId="{1E09C419-F4A4-45C2-B745-F6F80CAD41EC}" destId="{3255DA17-293C-4562-B747-AAA60ED7A672}" srcOrd="9" destOrd="0" presId="urn:microsoft.com/office/officeart/2008/layout/HorizontalMultiLevelHierarchy"/>
    <dgm:cxn modelId="{44AD8137-934E-499E-B711-C9138A5F9338}" type="presParOf" srcId="{3255DA17-293C-4562-B747-AAA60ED7A672}" destId="{C5C3D4CF-4C9D-49F0-BB15-BF09B7A99FD9}" srcOrd="0" destOrd="0" presId="urn:microsoft.com/office/officeart/2008/layout/HorizontalMultiLevelHierarchy"/>
    <dgm:cxn modelId="{46C4F157-FAF5-40E6-AB0C-1F0C05CB7A7B}" type="presParOf" srcId="{3255DA17-293C-4562-B747-AAA60ED7A672}" destId="{33E33EDE-18BE-46DB-B6FD-06B9348BD27D}" srcOrd="1" destOrd="0" presId="urn:microsoft.com/office/officeart/2008/layout/HorizontalMultiLevelHierarchy"/>
    <dgm:cxn modelId="{F8CE44CC-FB57-4623-8DC2-5C1887A13307}" type="presParOf" srcId="{33E33EDE-18BE-46DB-B6FD-06B9348BD27D}" destId="{A709B83A-F51F-40B9-94A1-F229A158C8BD}" srcOrd="0" destOrd="0" presId="urn:microsoft.com/office/officeart/2008/layout/HorizontalMultiLevelHierarchy"/>
    <dgm:cxn modelId="{9A302C17-039F-4200-833A-B3C87450F5E5}" type="presParOf" srcId="{A709B83A-F51F-40B9-94A1-F229A158C8BD}" destId="{0B93B54D-2198-489A-8A8A-F9B05FC1CED5}" srcOrd="0" destOrd="0" presId="urn:microsoft.com/office/officeart/2008/layout/HorizontalMultiLevelHierarchy"/>
    <dgm:cxn modelId="{E0BFF8AB-EC8E-44DD-A2D3-53E96B735723}" type="presParOf" srcId="{33E33EDE-18BE-46DB-B6FD-06B9348BD27D}" destId="{C57D8254-D3AF-4A8E-9882-31890D1FB4F7}" srcOrd="1" destOrd="0" presId="urn:microsoft.com/office/officeart/2008/layout/HorizontalMultiLevelHierarchy"/>
    <dgm:cxn modelId="{0EB61A39-83AC-4FAD-8409-6128F282AEA9}" type="presParOf" srcId="{C57D8254-D3AF-4A8E-9882-31890D1FB4F7}" destId="{57F1BB09-0599-4FBD-8FDE-1A308D058E12}" srcOrd="0" destOrd="0" presId="urn:microsoft.com/office/officeart/2008/layout/HorizontalMultiLevelHierarchy"/>
    <dgm:cxn modelId="{E0C6D64F-ED40-427F-A9A1-675C970595E2}" type="presParOf" srcId="{C57D8254-D3AF-4A8E-9882-31890D1FB4F7}" destId="{68123E44-5DDA-4BB9-B84D-113CBE6F737A}" srcOrd="1" destOrd="0" presId="urn:microsoft.com/office/officeart/2008/layout/HorizontalMultiLevelHierarchy"/>
    <dgm:cxn modelId="{B18C2E1D-C645-4CEB-BB93-2AEDB263F98D}" type="presParOf" srcId="{33E33EDE-18BE-46DB-B6FD-06B9348BD27D}" destId="{09396003-4B1B-4F9F-AB65-9E7E5C0F6569}" srcOrd="2" destOrd="0" presId="urn:microsoft.com/office/officeart/2008/layout/HorizontalMultiLevelHierarchy"/>
    <dgm:cxn modelId="{3D8096CB-DD9B-481A-A8F7-B083750F2AD3}" type="presParOf" srcId="{09396003-4B1B-4F9F-AB65-9E7E5C0F6569}" destId="{2CFE78F2-7014-47E7-9BEB-C993AC600F93}" srcOrd="0" destOrd="0" presId="urn:microsoft.com/office/officeart/2008/layout/HorizontalMultiLevelHierarchy"/>
    <dgm:cxn modelId="{D71936D2-A0C6-4D3C-899C-5016992D0FC4}" type="presParOf" srcId="{33E33EDE-18BE-46DB-B6FD-06B9348BD27D}" destId="{FF792764-5945-48E5-AEA5-77DCBFBA97E9}" srcOrd="3" destOrd="0" presId="urn:microsoft.com/office/officeart/2008/layout/HorizontalMultiLevelHierarchy"/>
    <dgm:cxn modelId="{3A1A844B-D278-4CF3-81B3-369FA8D8CB01}" type="presParOf" srcId="{FF792764-5945-48E5-AEA5-77DCBFBA97E9}" destId="{3D83F465-461A-49E1-A2AF-60463A889E60}" srcOrd="0" destOrd="0" presId="urn:microsoft.com/office/officeart/2008/layout/HorizontalMultiLevelHierarchy"/>
    <dgm:cxn modelId="{EC68EF62-1662-45DB-9D79-CD30B4627599}" type="presParOf" srcId="{FF792764-5945-48E5-AEA5-77DCBFBA97E9}" destId="{E7F9B667-7A7D-4754-8C7D-A0B59FFC3FEA}" srcOrd="1" destOrd="0" presId="urn:microsoft.com/office/officeart/2008/layout/HorizontalMultiLevelHierarchy"/>
    <dgm:cxn modelId="{49CFBD79-4DFB-4B1D-98C5-852C245F52D5}" type="presParOf" srcId="{1E09C419-F4A4-45C2-B745-F6F80CAD41EC}" destId="{D0165916-7A41-4BA2-AAC1-E9A2ED1BDBCB}" srcOrd="10" destOrd="0" presId="urn:microsoft.com/office/officeart/2008/layout/HorizontalMultiLevelHierarchy"/>
    <dgm:cxn modelId="{FE2D9C80-C151-4EE8-A33B-7EFDD45CC54B}" type="presParOf" srcId="{D0165916-7A41-4BA2-AAC1-E9A2ED1BDBCB}" destId="{13B0BE65-FD3C-42DA-A21C-9157A2C75530}" srcOrd="0" destOrd="0" presId="urn:microsoft.com/office/officeart/2008/layout/HorizontalMultiLevelHierarchy"/>
    <dgm:cxn modelId="{A92779F6-1B95-4F2F-B8D1-068784BB8256}" type="presParOf" srcId="{1E09C419-F4A4-45C2-B745-F6F80CAD41EC}" destId="{4B35B335-3C96-4AEB-9756-A8908FD00776}" srcOrd="11" destOrd="0" presId="urn:microsoft.com/office/officeart/2008/layout/HorizontalMultiLevelHierarchy"/>
    <dgm:cxn modelId="{A85EA188-B448-4C8B-9946-34580F680FD2}" type="presParOf" srcId="{4B35B335-3C96-4AEB-9756-A8908FD00776}" destId="{B16D7F15-DE69-436D-B93E-903E9D5B7C46}" srcOrd="0" destOrd="0" presId="urn:microsoft.com/office/officeart/2008/layout/HorizontalMultiLevelHierarchy"/>
    <dgm:cxn modelId="{B48C0BE3-E86C-4D7E-844B-BA120DC9FDFC}" type="presParOf" srcId="{4B35B335-3C96-4AEB-9756-A8908FD00776}" destId="{95954705-CE76-46CE-9A43-789AE520AA5F}"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EF09BF6-ADBF-4B2C-A8CC-3EF89E6BDCC2}" type="doc">
      <dgm:prSet loTypeId="urn:microsoft.com/office/officeart/2008/layout/HorizontalMultiLevelHierarchy" loCatId="hierarchy" qsTypeId="urn:microsoft.com/office/officeart/2005/8/quickstyle/simple3" qsCatId="simple" csTypeId="urn:microsoft.com/office/officeart/2005/8/colors/accent1_2" csCatId="accent1" phldr="1"/>
      <dgm:spPr/>
      <dgm:t>
        <a:bodyPr/>
        <a:lstStyle/>
        <a:p>
          <a:endParaRPr lang="en-US"/>
        </a:p>
      </dgm:t>
    </dgm:pt>
    <dgm:pt modelId="{C40DD2BB-8E33-46C9-B8B9-C88AC82BE082}">
      <dgm:prSet phldrT="[Text]" custT="1"/>
      <dgm:spPr/>
      <dgm:t>
        <a:bodyPr/>
        <a:lstStyle/>
        <a:p>
          <a:r>
            <a:rPr lang="en-US" sz="2000" dirty="0" smtClean="0"/>
            <a:t>Central nervous system</a:t>
          </a:r>
          <a:endParaRPr lang="en-US" sz="2000" dirty="0"/>
        </a:p>
      </dgm:t>
    </dgm:pt>
    <dgm:pt modelId="{92956D48-0E98-4C84-AD9F-404944E3BC0D}" type="parTrans" cxnId="{C2D1E285-F889-4D7F-9D32-07D736EAC7D8}">
      <dgm:prSet/>
      <dgm:spPr/>
      <dgm:t>
        <a:bodyPr/>
        <a:lstStyle/>
        <a:p>
          <a:endParaRPr lang="en-US"/>
        </a:p>
      </dgm:t>
    </dgm:pt>
    <dgm:pt modelId="{960B45C5-C26A-42DA-951F-34CC84A07B5E}" type="sibTrans" cxnId="{C2D1E285-F889-4D7F-9D32-07D736EAC7D8}">
      <dgm:prSet/>
      <dgm:spPr/>
      <dgm:t>
        <a:bodyPr/>
        <a:lstStyle/>
        <a:p>
          <a:endParaRPr lang="en-US"/>
        </a:p>
      </dgm:t>
    </dgm:pt>
    <dgm:pt modelId="{705A543D-07D0-4439-A067-E4E28E139878}">
      <dgm:prSet phldrT="[Text]" custT="1"/>
      <dgm:spPr/>
      <dgm:t>
        <a:bodyPr/>
        <a:lstStyle/>
        <a:p>
          <a:r>
            <a:rPr lang="en-US" sz="2000" dirty="0" smtClean="0"/>
            <a:t>Ruptured berry aneurysm </a:t>
          </a:r>
          <a:endParaRPr lang="en-US" sz="2000" dirty="0"/>
        </a:p>
      </dgm:t>
    </dgm:pt>
    <dgm:pt modelId="{A759C5D1-7B1A-4B8B-BD27-1422BB027FB1}" type="parTrans" cxnId="{62939698-60ED-4885-8698-0FBF099316DB}">
      <dgm:prSet/>
      <dgm:spPr/>
      <dgm:t>
        <a:bodyPr/>
        <a:lstStyle/>
        <a:p>
          <a:endParaRPr lang="en-US"/>
        </a:p>
      </dgm:t>
    </dgm:pt>
    <dgm:pt modelId="{56D9FDD5-74D0-40AB-AB48-0FAE6D9AF639}" type="sibTrans" cxnId="{62939698-60ED-4885-8698-0FBF099316DB}">
      <dgm:prSet/>
      <dgm:spPr/>
      <dgm:t>
        <a:bodyPr/>
        <a:lstStyle/>
        <a:p>
          <a:endParaRPr lang="en-US"/>
        </a:p>
      </dgm:t>
    </dgm:pt>
    <dgm:pt modelId="{AE23BF54-2B63-4027-A1E0-AA8EF41E5F5E}">
      <dgm:prSet phldrT="[Text]" custT="1"/>
      <dgm:spPr/>
      <dgm:t>
        <a:bodyPr/>
        <a:lstStyle/>
        <a:p>
          <a:r>
            <a:rPr lang="en-US" sz="2000" dirty="0" smtClean="0"/>
            <a:t>Epilepsy</a:t>
          </a:r>
          <a:endParaRPr lang="en-US" sz="2000" dirty="0"/>
        </a:p>
      </dgm:t>
    </dgm:pt>
    <dgm:pt modelId="{F8F8DFF8-1501-4831-9EB8-1336579D9747}" type="parTrans" cxnId="{A8491313-E38E-4466-9EC6-11AAB030E8B5}">
      <dgm:prSet/>
      <dgm:spPr/>
      <dgm:t>
        <a:bodyPr/>
        <a:lstStyle/>
        <a:p>
          <a:endParaRPr lang="en-US"/>
        </a:p>
      </dgm:t>
    </dgm:pt>
    <dgm:pt modelId="{1A7B8438-3DD4-47D2-AB9A-EAE7E4F3FFB4}" type="sibTrans" cxnId="{A8491313-E38E-4466-9EC6-11AAB030E8B5}">
      <dgm:prSet/>
      <dgm:spPr/>
      <dgm:t>
        <a:bodyPr/>
        <a:lstStyle/>
        <a:p>
          <a:endParaRPr lang="en-US"/>
        </a:p>
      </dgm:t>
    </dgm:pt>
    <dgm:pt modelId="{E79E4D1A-3502-4976-9781-BE1DEB0757A3}">
      <dgm:prSet phldrT="[Text]" custT="1"/>
      <dgm:spPr/>
      <dgm:t>
        <a:bodyPr/>
        <a:lstStyle/>
        <a:p>
          <a:r>
            <a:rPr lang="en-US" sz="2000" dirty="0" smtClean="0"/>
            <a:t>Subarachnoid hemorrhage</a:t>
          </a:r>
          <a:endParaRPr lang="en-US" sz="2000" dirty="0"/>
        </a:p>
      </dgm:t>
    </dgm:pt>
    <dgm:pt modelId="{3680794F-4CD4-42DD-A72B-2726497C685E}" type="parTrans" cxnId="{162AA7FA-D8F2-44CE-998F-4581C3B4ABDE}">
      <dgm:prSet/>
      <dgm:spPr/>
      <dgm:t>
        <a:bodyPr/>
        <a:lstStyle/>
        <a:p>
          <a:endParaRPr lang="en-US"/>
        </a:p>
      </dgm:t>
    </dgm:pt>
    <dgm:pt modelId="{3541E750-9F01-4C69-A1EC-122CEE000FF7}" type="sibTrans" cxnId="{162AA7FA-D8F2-44CE-998F-4581C3B4ABDE}">
      <dgm:prSet/>
      <dgm:spPr/>
      <dgm:t>
        <a:bodyPr/>
        <a:lstStyle/>
        <a:p>
          <a:endParaRPr lang="en-US"/>
        </a:p>
      </dgm:t>
    </dgm:pt>
    <dgm:pt modelId="{BBD162D5-E0D4-4569-A293-B7155EB7C1ED}">
      <dgm:prSet custT="1"/>
      <dgm:spPr/>
      <dgm:t>
        <a:bodyPr/>
        <a:lstStyle/>
        <a:p>
          <a:r>
            <a:rPr lang="en-US" sz="2000" dirty="0" smtClean="0"/>
            <a:t>Cerebral thrombosis/infarction</a:t>
          </a:r>
          <a:endParaRPr lang="en-US" sz="2000" dirty="0"/>
        </a:p>
      </dgm:t>
    </dgm:pt>
    <dgm:pt modelId="{D8A151D8-3334-4105-B19B-E2EC3DBE181F}" type="parTrans" cxnId="{A66B163A-C1AF-4EAD-A4EA-0994E63A4ECD}">
      <dgm:prSet/>
      <dgm:spPr/>
      <dgm:t>
        <a:bodyPr/>
        <a:lstStyle/>
        <a:p>
          <a:endParaRPr lang="en-US"/>
        </a:p>
      </dgm:t>
    </dgm:pt>
    <dgm:pt modelId="{6666974E-75E5-48B5-AF03-CDC4489C6727}" type="sibTrans" cxnId="{A66B163A-C1AF-4EAD-A4EA-0994E63A4ECD}">
      <dgm:prSet/>
      <dgm:spPr/>
      <dgm:t>
        <a:bodyPr/>
        <a:lstStyle/>
        <a:p>
          <a:endParaRPr lang="en-US"/>
        </a:p>
      </dgm:t>
    </dgm:pt>
    <dgm:pt modelId="{F0D0F016-A0AC-4939-BD0E-4F3DA70F3751}">
      <dgm:prSet custT="1"/>
      <dgm:spPr/>
      <dgm:t>
        <a:bodyPr/>
        <a:lstStyle/>
        <a:p>
          <a:r>
            <a:rPr lang="en-US" sz="2000" dirty="0" smtClean="0"/>
            <a:t>infection</a:t>
          </a:r>
          <a:endParaRPr lang="en-US" sz="2000" dirty="0"/>
        </a:p>
      </dgm:t>
    </dgm:pt>
    <dgm:pt modelId="{4D02793C-6A84-4465-A7BA-A3B5FC12B402}" type="parTrans" cxnId="{D2AE4D60-3186-4E29-9AAC-CF8E285A7E01}">
      <dgm:prSet/>
      <dgm:spPr/>
      <dgm:t>
        <a:bodyPr/>
        <a:lstStyle/>
        <a:p>
          <a:endParaRPr lang="en-US"/>
        </a:p>
      </dgm:t>
    </dgm:pt>
    <dgm:pt modelId="{D773C247-C22F-43DD-A04B-7906733E6028}" type="sibTrans" cxnId="{D2AE4D60-3186-4E29-9AAC-CF8E285A7E01}">
      <dgm:prSet/>
      <dgm:spPr/>
      <dgm:t>
        <a:bodyPr/>
        <a:lstStyle/>
        <a:p>
          <a:endParaRPr lang="en-US"/>
        </a:p>
      </dgm:t>
    </dgm:pt>
    <dgm:pt modelId="{30C2781B-6EE2-4EB1-8258-319BFEA35493}">
      <dgm:prSet custT="1"/>
      <dgm:spPr/>
      <dgm:t>
        <a:bodyPr/>
        <a:lstStyle/>
        <a:p>
          <a:r>
            <a:rPr lang="en-US" sz="2000" dirty="0" smtClean="0"/>
            <a:t>Tumors </a:t>
          </a:r>
          <a:endParaRPr lang="en-US" sz="2000" dirty="0"/>
        </a:p>
      </dgm:t>
    </dgm:pt>
    <dgm:pt modelId="{C56A4C8F-BAAD-4CDD-82CB-27A590D28659}" type="parTrans" cxnId="{E7AF3EE6-63CE-46CF-9AD7-D7028E674939}">
      <dgm:prSet/>
      <dgm:spPr/>
      <dgm:t>
        <a:bodyPr/>
        <a:lstStyle/>
        <a:p>
          <a:endParaRPr lang="en-US"/>
        </a:p>
      </dgm:t>
    </dgm:pt>
    <dgm:pt modelId="{FD985E38-11F0-4655-88BD-1AEFBFF78A84}" type="sibTrans" cxnId="{E7AF3EE6-63CE-46CF-9AD7-D7028E674939}">
      <dgm:prSet/>
      <dgm:spPr/>
      <dgm:t>
        <a:bodyPr/>
        <a:lstStyle/>
        <a:p>
          <a:endParaRPr lang="en-US"/>
        </a:p>
      </dgm:t>
    </dgm:pt>
    <dgm:pt modelId="{232B3ED9-8357-4019-AEA4-AC0ED41E892E}" type="pres">
      <dgm:prSet presAssocID="{9EF09BF6-ADBF-4B2C-A8CC-3EF89E6BDCC2}" presName="Name0" presStyleCnt="0">
        <dgm:presLayoutVars>
          <dgm:chPref val="1"/>
          <dgm:dir/>
          <dgm:animOne val="branch"/>
          <dgm:animLvl val="lvl"/>
          <dgm:resizeHandles val="exact"/>
        </dgm:presLayoutVars>
      </dgm:prSet>
      <dgm:spPr/>
    </dgm:pt>
    <dgm:pt modelId="{AB24471D-702C-4335-B341-5D83AF4E21FF}" type="pres">
      <dgm:prSet presAssocID="{C40DD2BB-8E33-46C9-B8B9-C88AC82BE082}" presName="root1" presStyleCnt="0"/>
      <dgm:spPr/>
    </dgm:pt>
    <dgm:pt modelId="{82F0C35B-A268-4046-9E52-1AFCD4935D6A}" type="pres">
      <dgm:prSet presAssocID="{C40DD2BB-8E33-46C9-B8B9-C88AC82BE082}" presName="LevelOneTextNode" presStyleLbl="node0" presStyleIdx="0" presStyleCnt="1" custScaleY="122615">
        <dgm:presLayoutVars>
          <dgm:chPref val="3"/>
        </dgm:presLayoutVars>
      </dgm:prSet>
      <dgm:spPr/>
      <dgm:t>
        <a:bodyPr/>
        <a:lstStyle/>
        <a:p>
          <a:endParaRPr lang="en-US"/>
        </a:p>
      </dgm:t>
    </dgm:pt>
    <dgm:pt modelId="{25831B70-483F-4469-8E09-203528933A34}" type="pres">
      <dgm:prSet presAssocID="{C40DD2BB-8E33-46C9-B8B9-C88AC82BE082}" presName="level2hierChild" presStyleCnt="0"/>
      <dgm:spPr/>
    </dgm:pt>
    <dgm:pt modelId="{DD02931D-EEF4-4F58-8C2B-9AB9612C6419}" type="pres">
      <dgm:prSet presAssocID="{A759C5D1-7B1A-4B8B-BD27-1422BB027FB1}" presName="conn2-1" presStyleLbl="parChTrans1D2" presStyleIdx="0" presStyleCnt="6"/>
      <dgm:spPr/>
    </dgm:pt>
    <dgm:pt modelId="{11C723D8-DAA8-42DF-A354-88B4556A9172}" type="pres">
      <dgm:prSet presAssocID="{A759C5D1-7B1A-4B8B-BD27-1422BB027FB1}" presName="connTx" presStyleLbl="parChTrans1D2" presStyleIdx="0" presStyleCnt="6"/>
      <dgm:spPr/>
    </dgm:pt>
    <dgm:pt modelId="{A73B727E-719C-45DA-A25C-E7A0B3B4E7DA}" type="pres">
      <dgm:prSet presAssocID="{705A543D-07D0-4439-A067-E4E28E139878}" presName="root2" presStyleCnt="0"/>
      <dgm:spPr/>
    </dgm:pt>
    <dgm:pt modelId="{55A85F83-8810-4155-8237-804FE4874562}" type="pres">
      <dgm:prSet presAssocID="{705A543D-07D0-4439-A067-E4E28E139878}" presName="LevelTwoTextNode" presStyleLbl="node2" presStyleIdx="0" presStyleCnt="6" custScaleX="183227" custScaleY="123561">
        <dgm:presLayoutVars>
          <dgm:chPref val="3"/>
        </dgm:presLayoutVars>
      </dgm:prSet>
      <dgm:spPr/>
    </dgm:pt>
    <dgm:pt modelId="{C9A34218-5D55-49D7-B84C-789EA6AA9B68}" type="pres">
      <dgm:prSet presAssocID="{705A543D-07D0-4439-A067-E4E28E139878}" presName="level3hierChild" presStyleCnt="0"/>
      <dgm:spPr/>
    </dgm:pt>
    <dgm:pt modelId="{54D12218-21AD-41B6-9825-8CEB20ED4595}" type="pres">
      <dgm:prSet presAssocID="{F8F8DFF8-1501-4831-9EB8-1336579D9747}" presName="conn2-1" presStyleLbl="parChTrans1D2" presStyleIdx="1" presStyleCnt="6"/>
      <dgm:spPr/>
    </dgm:pt>
    <dgm:pt modelId="{D4751919-4492-475F-954D-0BE4C1D763F9}" type="pres">
      <dgm:prSet presAssocID="{F8F8DFF8-1501-4831-9EB8-1336579D9747}" presName="connTx" presStyleLbl="parChTrans1D2" presStyleIdx="1" presStyleCnt="6"/>
      <dgm:spPr/>
    </dgm:pt>
    <dgm:pt modelId="{AB333210-B559-4630-B0E8-73F5510CCA4C}" type="pres">
      <dgm:prSet presAssocID="{AE23BF54-2B63-4027-A1E0-AA8EF41E5F5E}" presName="root2" presStyleCnt="0"/>
      <dgm:spPr/>
    </dgm:pt>
    <dgm:pt modelId="{51D9E958-560A-409B-AF24-781CCE905B9A}" type="pres">
      <dgm:prSet presAssocID="{AE23BF54-2B63-4027-A1E0-AA8EF41E5F5E}" presName="LevelTwoTextNode" presStyleLbl="node2" presStyleIdx="1" presStyleCnt="6" custScaleX="183227" custScaleY="106949">
        <dgm:presLayoutVars>
          <dgm:chPref val="3"/>
        </dgm:presLayoutVars>
      </dgm:prSet>
      <dgm:spPr/>
    </dgm:pt>
    <dgm:pt modelId="{CB0D34FA-BFCB-449B-901A-2573015BD91B}" type="pres">
      <dgm:prSet presAssocID="{AE23BF54-2B63-4027-A1E0-AA8EF41E5F5E}" presName="level3hierChild" presStyleCnt="0"/>
      <dgm:spPr/>
    </dgm:pt>
    <dgm:pt modelId="{2513FDC9-210F-4363-A1A1-6DB313F82FE9}" type="pres">
      <dgm:prSet presAssocID="{3680794F-4CD4-42DD-A72B-2726497C685E}" presName="conn2-1" presStyleLbl="parChTrans1D2" presStyleIdx="2" presStyleCnt="6"/>
      <dgm:spPr/>
    </dgm:pt>
    <dgm:pt modelId="{229DEDBD-0114-4497-BD31-4838480EEAB1}" type="pres">
      <dgm:prSet presAssocID="{3680794F-4CD4-42DD-A72B-2726497C685E}" presName="connTx" presStyleLbl="parChTrans1D2" presStyleIdx="2" presStyleCnt="6"/>
      <dgm:spPr/>
    </dgm:pt>
    <dgm:pt modelId="{ED4E091A-6C81-4B97-9E98-06BEC26DCA3A}" type="pres">
      <dgm:prSet presAssocID="{E79E4D1A-3502-4976-9781-BE1DEB0757A3}" presName="root2" presStyleCnt="0"/>
      <dgm:spPr/>
    </dgm:pt>
    <dgm:pt modelId="{2B883A51-DEC8-4801-ACDE-B7D6CADDB1A2}" type="pres">
      <dgm:prSet presAssocID="{E79E4D1A-3502-4976-9781-BE1DEB0757A3}" presName="LevelTwoTextNode" presStyleLbl="node2" presStyleIdx="2" presStyleCnt="6" custScaleX="183227">
        <dgm:presLayoutVars>
          <dgm:chPref val="3"/>
        </dgm:presLayoutVars>
      </dgm:prSet>
      <dgm:spPr/>
    </dgm:pt>
    <dgm:pt modelId="{D69DE147-5FDD-4FDF-B1A7-627FA47A8A24}" type="pres">
      <dgm:prSet presAssocID="{E79E4D1A-3502-4976-9781-BE1DEB0757A3}" presName="level3hierChild" presStyleCnt="0"/>
      <dgm:spPr/>
    </dgm:pt>
    <dgm:pt modelId="{A24F8987-3EA2-4E9B-9DDF-384B1447D688}" type="pres">
      <dgm:prSet presAssocID="{D8A151D8-3334-4105-B19B-E2EC3DBE181F}" presName="conn2-1" presStyleLbl="parChTrans1D2" presStyleIdx="3" presStyleCnt="6"/>
      <dgm:spPr/>
    </dgm:pt>
    <dgm:pt modelId="{9E01D545-081C-481D-8A0D-40A9C791DCFE}" type="pres">
      <dgm:prSet presAssocID="{D8A151D8-3334-4105-B19B-E2EC3DBE181F}" presName="connTx" presStyleLbl="parChTrans1D2" presStyleIdx="3" presStyleCnt="6"/>
      <dgm:spPr/>
    </dgm:pt>
    <dgm:pt modelId="{C0FA933A-92C5-49AB-B4A7-5EA856CC151A}" type="pres">
      <dgm:prSet presAssocID="{BBD162D5-E0D4-4569-A293-B7155EB7C1ED}" presName="root2" presStyleCnt="0"/>
      <dgm:spPr/>
    </dgm:pt>
    <dgm:pt modelId="{7A4B0C45-73A2-4654-8B9E-A33F8301AE04}" type="pres">
      <dgm:prSet presAssocID="{BBD162D5-E0D4-4569-A293-B7155EB7C1ED}" presName="LevelTwoTextNode" presStyleLbl="node2" presStyleIdx="3" presStyleCnt="6" custScaleX="183227" custScaleY="129685">
        <dgm:presLayoutVars>
          <dgm:chPref val="3"/>
        </dgm:presLayoutVars>
      </dgm:prSet>
      <dgm:spPr/>
      <dgm:t>
        <a:bodyPr/>
        <a:lstStyle/>
        <a:p>
          <a:endParaRPr lang="en-US"/>
        </a:p>
      </dgm:t>
    </dgm:pt>
    <dgm:pt modelId="{D500B1C4-96FD-48E1-B614-EF44A93FDCE7}" type="pres">
      <dgm:prSet presAssocID="{BBD162D5-E0D4-4569-A293-B7155EB7C1ED}" presName="level3hierChild" presStyleCnt="0"/>
      <dgm:spPr/>
    </dgm:pt>
    <dgm:pt modelId="{1B2CB1D9-5F06-445D-B12D-BB3D3EBC5C84}" type="pres">
      <dgm:prSet presAssocID="{4D02793C-6A84-4465-A7BA-A3B5FC12B402}" presName="conn2-1" presStyleLbl="parChTrans1D2" presStyleIdx="4" presStyleCnt="6"/>
      <dgm:spPr/>
    </dgm:pt>
    <dgm:pt modelId="{F30E5BE8-E53B-477B-BFBD-F19A1DBE8395}" type="pres">
      <dgm:prSet presAssocID="{4D02793C-6A84-4465-A7BA-A3B5FC12B402}" presName="connTx" presStyleLbl="parChTrans1D2" presStyleIdx="4" presStyleCnt="6"/>
      <dgm:spPr/>
    </dgm:pt>
    <dgm:pt modelId="{20FDBD40-031B-47EA-B478-49E4258DC849}" type="pres">
      <dgm:prSet presAssocID="{F0D0F016-A0AC-4939-BD0E-4F3DA70F3751}" presName="root2" presStyleCnt="0"/>
      <dgm:spPr/>
    </dgm:pt>
    <dgm:pt modelId="{E40B75F0-8CCA-453C-B030-EB4EA7C716EE}" type="pres">
      <dgm:prSet presAssocID="{F0D0F016-A0AC-4939-BD0E-4F3DA70F3751}" presName="LevelTwoTextNode" presStyleLbl="node2" presStyleIdx="4" presStyleCnt="6" custScaleX="183227">
        <dgm:presLayoutVars>
          <dgm:chPref val="3"/>
        </dgm:presLayoutVars>
      </dgm:prSet>
      <dgm:spPr/>
    </dgm:pt>
    <dgm:pt modelId="{51B717A8-9E8B-42EC-9BE2-3568ECE62ED8}" type="pres">
      <dgm:prSet presAssocID="{F0D0F016-A0AC-4939-BD0E-4F3DA70F3751}" presName="level3hierChild" presStyleCnt="0"/>
      <dgm:spPr/>
    </dgm:pt>
    <dgm:pt modelId="{5551AFBD-E82D-4DA4-A620-76261E3E81E6}" type="pres">
      <dgm:prSet presAssocID="{C56A4C8F-BAAD-4CDD-82CB-27A590D28659}" presName="conn2-1" presStyleLbl="parChTrans1D2" presStyleIdx="5" presStyleCnt="6"/>
      <dgm:spPr/>
    </dgm:pt>
    <dgm:pt modelId="{92BE557F-F779-4656-8292-F3AA6E429A17}" type="pres">
      <dgm:prSet presAssocID="{C56A4C8F-BAAD-4CDD-82CB-27A590D28659}" presName="connTx" presStyleLbl="parChTrans1D2" presStyleIdx="5" presStyleCnt="6"/>
      <dgm:spPr/>
    </dgm:pt>
    <dgm:pt modelId="{96F5461B-64D0-4506-8332-7DE6A51A0B85}" type="pres">
      <dgm:prSet presAssocID="{30C2781B-6EE2-4EB1-8258-319BFEA35493}" presName="root2" presStyleCnt="0"/>
      <dgm:spPr/>
    </dgm:pt>
    <dgm:pt modelId="{EE52BF2F-8EA9-43B3-8E7E-C6867A4678EA}" type="pres">
      <dgm:prSet presAssocID="{30C2781B-6EE2-4EB1-8258-319BFEA35493}" presName="LevelTwoTextNode" presStyleLbl="node2" presStyleIdx="5" presStyleCnt="6" custScaleX="183227">
        <dgm:presLayoutVars>
          <dgm:chPref val="3"/>
        </dgm:presLayoutVars>
      </dgm:prSet>
      <dgm:spPr/>
      <dgm:t>
        <a:bodyPr/>
        <a:lstStyle/>
        <a:p>
          <a:endParaRPr lang="en-US"/>
        </a:p>
      </dgm:t>
    </dgm:pt>
    <dgm:pt modelId="{14A5233A-0FC8-4659-BB1E-1105D2B91483}" type="pres">
      <dgm:prSet presAssocID="{30C2781B-6EE2-4EB1-8258-319BFEA35493}" presName="level3hierChild" presStyleCnt="0"/>
      <dgm:spPr/>
    </dgm:pt>
  </dgm:ptLst>
  <dgm:cxnLst>
    <dgm:cxn modelId="{23980664-92DB-476C-ABC7-347987D94E14}" type="presOf" srcId="{705A543D-07D0-4439-A067-E4E28E139878}" destId="{55A85F83-8810-4155-8237-804FE4874562}" srcOrd="0" destOrd="0" presId="urn:microsoft.com/office/officeart/2008/layout/HorizontalMultiLevelHierarchy"/>
    <dgm:cxn modelId="{AD9D84E0-BAE4-4001-9AA3-B6455CFCAC0F}" type="presOf" srcId="{30C2781B-6EE2-4EB1-8258-319BFEA35493}" destId="{EE52BF2F-8EA9-43B3-8E7E-C6867A4678EA}" srcOrd="0" destOrd="0" presId="urn:microsoft.com/office/officeart/2008/layout/HorizontalMultiLevelHierarchy"/>
    <dgm:cxn modelId="{C2D1E285-F889-4D7F-9D32-07D736EAC7D8}" srcId="{9EF09BF6-ADBF-4B2C-A8CC-3EF89E6BDCC2}" destId="{C40DD2BB-8E33-46C9-B8B9-C88AC82BE082}" srcOrd="0" destOrd="0" parTransId="{92956D48-0E98-4C84-AD9F-404944E3BC0D}" sibTransId="{960B45C5-C26A-42DA-951F-34CC84A07B5E}"/>
    <dgm:cxn modelId="{544A65DF-CB00-406B-BF8D-3E73478B2447}" type="presOf" srcId="{AE23BF54-2B63-4027-A1E0-AA8EF41E5F5E}" destId="{51D9E958-560A-409B-AF24-781CCE905B9A}" srcOrd="0" destOrd="0" presId="urn:microsoft.com/office/officeart/2008/layout/HorizontalMultiLevelHierarchy"/>
    <dgm:cxn modelId="{A8491313-E38E-4466-9EC6-11AAB030E8B5}" srcId="{C40DD2BB-8E33-46C9-B8B9-C88AC82BE082}" destId="{AE23BF54-2B63-4027-A1E0-AA8EF41E5F5E}" srcOrd="1" destOrd="0" parTransId="{F8F8DFF8-1501-4831-9EB8-1336579D9747}" sibTransId="{1A7B8438-3DD4-47D2-AB9A-EAE7E4F3FFB4}"/>
    <dgm:cxn modelId="{245A0B17-F380-43C8-AD49-4C103793DB07}" type="presOf" srcId="{3680794F-4CD4-42DD-A72B-2726497C685E}" destId="{229DEDBD-0114-4497-BD31-4838480EEAB1}" srcOrd="1" destOrd="0" presId="urn:microsoft.com/office/officeart/2008/layout/HorizontalMultiLevelHierarchy"/>
    <dgm:cxn modelId="{65E0B957-6F4A-4645-8CEF-58CDBCF13D64}" type="presOf" srcId="{9EF09BF6-ADBF-4B2C-A8CC-3EF89E6BDCC2}" destId="{232B3ED9-8357-4019-AEA4-AC0ED41E892E}" srcOrd="0" destOrd="0" presId="urn:microsoft.com/office/officeart/2008/layout/HorizontalMultiLevelHierarchy"/>
    <dgm:cxn modelId="{62939698-60ED-4885-8698-0FBF099316DB}" srcId="{C40DD2BB-8E33-46C9-B8B9-C88AC82BE082}" destId="{705A543D-07D0-4439-A067-E4E28E139878}" srcOrd="0" destOrd="0" parTransId="{A759C5D1-7B1A-4B8B-BD27-1422BB027FB1}" sibTransId="{56D9FDD5-74D0-40AB-AB48-0FAE6D9AF639}"/>
    <dgm:cxn modelId="{A66B163A-C1AF-4EAD-A4EA-0994E63A4ECD}" srcId="{C40DD2BB-8E33-46C9-B8B9-C88AC82BE082}" destId="{BBD162D5-E0D4-4569-A293-B7155EB7C1ED}" srcOrd="3" destOrd="0" parTransId="{D8A151D8-3334-4105-B19B-E2EC3DBE181F}" sibTransId="{6666974E-75E5-48B5-AF03-CDC4489C6727}"/>
    <dgm:cxn modelId="{CA04BC5C-04AE-474C-9FD7-F6E16BFD02BA}" type="presOf" srcId="{A759C5D1-7B1A-4B8B-BD27-1422BB027FB1}" destId="{DD02931D-EEF4-4F58-8C2B-9AB9612C6419}" srcOrd="0" destOrd="0" presId="urn:microsoft.com/office/officeart/2008/layout/HorizontalMultiLevelHierarchy"/>
    <dgm:cxn modelId="{AE1682FC-BFE9-4B81-AB25-AB4A5DAB2098}" type="presOf" srcId="{E79E4D1A-3502-4976-9781-BE1DEB0757A3}" destId="{2B883A51-DEC8-4801-ACDE-B7D6CADDB1A2}" srcOrd="0" destOrd="0" presId="urn:microsoft.com/office/officeart/2008/layout/HorizontalMultiLevelHierarchy"/>
    <dgm:cxn modelId="{1165D0E8-1C98-4F6A-81D6-D27EA0FA3157}" type="presOf" srcId="{3680794F-4CD4-42DD-A72B-2726497C685E}" destId="{2513FDC9-210F-4363-A1A1-6DB313F82FE9}" srcOrd="0" destOrd="0" presId="urn:microsoft.com/office/officeart/2008/layout/HorizontalMultiLevelHierarchy"/>
    <dgm:cxn modelId="{162AA7FA-D8F2-44CE-998F-4581C3B4ABDE}" srcId="{C40DD2BB-8E33-46C9-B8B9-C88AC82BE082}" destId="{E79E4D1A-3502-4976-9781-BE1DEB0757A3}" srcOrd="2" destOrd="0" parTransId="{3680794F-4CD4-42DD-A72B-2726497C685E}" sibTransId="{3541E750-9F01-4C69-A1EC-122CEE000FF7}"/>
    <dgm:cxn modelId="{2E12CCB8-3F3F-445B-A8D8-087DECCBA7FA}" type="presOf" srcId="{C40DD2BB-8E33-46C9-B8B9-C88AC82BE082}" destId="{82F0C35B-A268-4046-9E52-1AFCD4935D6A}" srcOrd="0" destOrd="0" presId="urn:microsoft.com/office/officeart/2008/layout/HorizontalMultiLevelHierarchy"/>
    <dgm:cxn modelId="{EBE05AB8-3484-4E6C-83C5-DA05851683D7}" type="presOf" srcId="{F8F8DFF8-1501-4831-9EB8-1336579D9747}" destId="{D4751919-4492-475F-954D-0BE4C1D763F9}" srcOrd="1" destOrd="0" presId="urn:microsoft.com/office/officeart/2008/layout/HorizontalMultiLevelHierarchy"/>
    <dgm:cxn modelId="{9498C666-7204-46B2-B789-8A21D5A05F7E}" type="presOf" srcId="{BBD162D5-E0D4-4569-A293-B7155EB7C1ED}" destId="{7A4B0C45-73A2-4654-8B9E-A33F8301AE04}" srcOrd="0" destOrd="0" presId="urn:microsoft.com/office/officeart/2008/layout/HorizontalMultiLevelHierarchy"/>
    <dgm:cxn modelId="{9A0AE038-FA7D-44A0-B06B-2EF6B3E3C1CF}" type="presOf" srcId="{C56A4C8F-BAAD-4CDD-82CB-27A590D28659}" destId="{92BE557F-F779-4656-8292-F3AA6E429A17}" srcOrd="1" destOrd="0" presId="urn:microsoft.com/office/officeart/2008/layout/HorizontalMultiLevelHierarchy"/>
    <dgm:cxn modelId="{67B49A31-1110-4098-A508-01326B13D8CC}" type="presOf" srcId="{4D02793C-6A84-4465-A7BA-A3B5FC12B402}" destId="{1B2CB1D9-5F06-445D-B12D-BB3D3EBC5C84}" srcOrd="0" destOrd="0" presId="urn:microsoft.com/office/officeart/2008/layout/HorizontalMultiLevelHierarchy"/>
    <dgm:cxn modelId="{6C638C6E-821E-4F70-A4C3-F257D237F743}" type="presOf" srcId="{A759C5D1-7B1A-4B8B-BD27-1422BB027FB1}" destId="{11C723D8-DAA8-42DF-A354-88B4556A9172}" srcOrd="1" destOrd="0" presId="urn:microsoft.com/office/officeart/2008/layout/HorizontalMultiLevelHierarchy"/>
    <dgm:cxn modelId="{4A61B21F-DD71-40B8-B3E4-3B3B14D71788}" type="presOf" srcId="{D8A151D8-3334-4105-B19B-E2EC3DBE181F}" destId="{9E01D545-081C-481D-8A0D-40A9C791DCFE}" srcOrd="1" destOrd="0" presId="urn:microsoft.com/office/officeart/2008/layout/HorizontalMultiLevelHierarchy"/>
    <dgm:cxn modelId="{FB863287-336B-4E98-9822-F97F7AD289BF}" type="presOf" srcId="{D8A151D8-3334-4105-B19B-E2EC3DBE181F}" destId="{A24F8987-3EA2-4E9B-9DDF-384B1447D688}" srcOrd="0" destOrd="0" presId="urn:microsoft.com/office/officeart/2008/layout/HorizontalMultiLevelHierarchy"/>
    <dgm:cxn modelId="{E7AF3EE6-63CE-46CF-9AD7-D7028E674939}" srcId="{C40DD2BB-8E33-46C9-B8B9-C88AC82BE082}" destId="{30C2781B-6EE2-4EB1-8258-319BFEA35493}" srcOrd="5" destOrd="0" parTransId="{C56A4C8F-BAAD-4CDD-82CB-27A590D28659}" sibTransId="{FD985E38-11F0-4655-88BD-1AEFBFF78A84}"/>
    <dgm:cxn modelId="{74802E3D-6F1F-47C4-BB2A-AE86C67F5211}" type="presOf" srcId="{F0D0F016-A0AC-4939-BD0E-4F3DA70F3751}" destId="{E40B75F0-8CCA-453C-B030-EB4EA7C716EE}" srcOrd="0" destOrd="0" presId="urn:microsoft.com/office/officeart/2008/layout/HorizontalMultiLevelHierarchy"/>
    <dgm:cxn modelId="{CFCF2EE2-58B1-4070-9533-AF87EAE6C3DC}" type="presOf" srcId="{4D02793C-6A84-4465-A7BA-A3B5FC12B402}" destId="{F30E5BE8-E53B-477B-BFBD-F19A1DBE8395}" srcOrd="1" destOrd="0" presId="urn:microsoft.com/office/officeart/2008/layout/HorizontalMultiLevelHierarchy"/>
    <dgm:cxn modelId="{D2AE4D60-3186-4E29-9AAC-CF8E285A7E01}" srcId="{C40DD2BB-8E33-46C9-B8B9-C88AC82BE082}" destId="{F0D0F016-A0AC-4939-BD0E-4F3DA70F3751}" srcOrd="4" destOrd="0" parTransId="{4D02793C-6A84-4465-A7BA-A3B5FC12B402}" sibTransId="{D773C247-C22F-43DD-A04B-7906733E6028}"/>
    <dgm:cxn modelId="{6089769F-B6ED-4F21-8B6E-693570A6BC3F}" type="presOf" srcId="{C56A4C8F-BAAD-4CDD-82CB-27A590D28659}" destId="{5551AFBD-E82D-4DA4-A620-76261E3E81E6}" srcOrd="0" destOrd="0" presId="urn:microsoft.com/office/officeart/2008/layout/HorizontalMultiLevelHierarchy"/>
    <dgm:cxn modelId="{0ACEEED3-8B55-4149-A9B1-3EEEBDECFE62}" type="presOf" srcId="{F8F8DFF8-1501-4831-9EB8-1336579D9747}" destId="{54D12218-21AD-41B6-9825-8CEB20ED4595}" srcOrd="0" destOrd="0" presId="urn:microsoft.com/office/officeart/2008/layout/HorizontalMultiLevelHierarchy"/>
    <dgm:cxn modelId="{32C40A8D-F4C5-423A-851E-B980A8FAE3FC}" type="presParOf" srcId="{232B3ED9-8357-4019-AEA4-AC0ED41E892E}" destId="{AB24471D-702C-4335-B341-5D83AF4E21FF}" srcOrd="0" destOrd="0" presId="urn:microsoft.com/office/officeart/2008/layout/HorizontalMultiLevelHierarchy"/>
    <dgm:cxn modelId="{04E13E73-75B6-40C8-91D9-47FBAED3CE19}" type="presParOf" srcId="{AB24471D-702C-4335-B341-5D83AF4E21FF}" destId="{82F0C35B-A268-4046-9E52-1AFCD4935D6A}" srcOrd="0" destOrd="0" presId="urn:microsoft.com/office/officeart/2008/layout/HorizontalMultiLevelHierarchy"/>
    <dgm:cxn modelId="{A37B094A-ED41-4E8B-8B66-03EC402D6DBE}" type="presParOf" srcId="{AB24471D-702C-4335-B341-5D83AF4E21FF}" destId="{25831B70-483F-4469-8E09-203528933A34}" srcOrd="1" destOrd="0" presId="urn:microsoft.com/office/officeart/2008/layout/HorizontalMultiLevelHierarchy"/>
    <dgm:cxn modelId="{69B0D1D1-8B20-4A3E-9E40-A15A715653CF}" type="presParOf" srcId="{25831B70-483F-4469-8E09-203528933A34}" destId="{DD02931D-EEF4-4F58-8C2B-9AB9612C6419}" srcOrd="0" destOrd="0" presId="urn:microsoft.com/office/officeart/2008/layout/HorizontalMultiLevelHierarchy"/>
    <dgm:cxn modelId="{EB503B5C-4F67-4694-9B02-F651B9DFDE91}" type="presParOf" srcId="{DD02931D-EEF4-4F58-8C2B-9AB9612C6419}" destId="{11C723D8-DAA8-42DF-A354-88B4556A9172}" srcOrd="0" destOrd="0" presId="urn:microsoft.com/office/officeart/2008/layout/HorizontalMultiLevelHierarchy"/>
    <dgm:cxn modelId="{630017C8-1588-4A5E-BE55-DCBAEBADA435}" type="presParOf" srcId="{25831B70-483F-4469-8E09-203528933A34}" destId="{A73B727E-719C-45DA-A25C-E7A0B3B4E7DA}" srcOrd="1" destOrd="0" presId="urn:microsoft.com/office/officeart/2008/layout/HorizontalMultiLevelHierarchy"/>
    <dgm:cxn modelId="{01AB6D3E-0195-445B-BB69-602EF771F62D}" type="presParOf" srcId="{A73B727E-719C-45DA-A25C-E7A0B3B4E7DA}" destId="{55A85F83-8810-4155-8237-804FE4874562}" srcOrd="0" destOrd="0" presId="urn:microsoft.com/office/officeart/2008/layout/HorizontalMultiLevelHierarchy"/>
    <dgm:cxn modelId="{82AF0CEF-E2C9-40EB-A06C-6A86199826C3}" type="presParOf" srcId="{A73B727E-719C-45DA-A25C-E7A0B3B4E7DA}" destId="{C9A34218-5D55-49D7-B84C-789EA6AA9B68}" srcOrd="1" destOrd="0" presId="urn:microsoft.com/office/officeart/2008/layout/HorizontalMultiLevelHierarchy"/>
    <dgm:cxn modelId="{50283B86-E8BA-4009-A667-20FA725EE22D}" type="presParOf" srcId="{25831B70-483F-4469-8E09-203528933A34}" destId="{54D12218-21AD-41B6-9825-8CEB20ED4595}" srcOrd="2" destOrd="0" presId="urn:microsoft.com/office/officeart/2008/layout/HorizontalMultiLevelHierarchy"/>
    <dgm:cxn modelId="{9754C000-DA37-41C1-93F6-1FA8C4B0D5B2}" type="presParOf" srcId="{54D12218-21AD-41B6-9825-8CEB20ED4595}" destId="{D4751919-4492-475F-954D-0BE4C1D763F9}" srcOrd="0" destOrd="0" presId="urn:microsoft.com/office/officeart/2008/layout/HorizontalMultiLevelHierarchy"/>
    <dgm:cxn modelId="{634AA143-ECE0-499F-A479-E08B474F58D9}" type="presParOf" srcId="{25831B70-483F-4469-8E09-203528933A34}" destId="{AB333210-B559-4630-B0E8-73F5510CCA4C}" srcOrd="3" destOrd="0" presId="urn:microsoft.com/office/officeart/2008/layout/HorizontalMultiLevelHierarchy"/>
    <dgm:cxn modelId="{AB69661A-AF96-417F-BB4D-0EECF0E89AC5}" type="presParOf" srcId="{AB333210-B559-4630-B0E8-73F5510CCA4C}" destId="{51D9E958-560A-409B-AF24-781CCE905B9A}" srcOrd="0" destOrd="0" presId="urn:microsoft.com/office/officeart/2008/layout/HorizontalMultiLevelHierarchy"/>
    <dgm:cxn modelId="{A68A2C41-F385-4B2B-8112-9248B8AF9589}" type="presParOf" srcId="{AB333210-B559-4630-B0E8-73F5510CCA4C}" destId="{CB0D34FA-BFCB-449B-901A-2573015BD91B}" srcOrd="1" destOrd="0" presId="urn:microsoft.com/office/officeart/2008/layout/HorizontalMultiLevelHierarchy"/>
    <dgm:cxn modelId="{1A21DC53-EB0E-4ADE-B2DF-1F78035261CA}" type="presParOf" srcId="{25831B70-483F-4469-8E09-203528933A34}" destId="{2513FDC9-210F-4363-A1A1-6DB313F82FE9}" srcOrd="4" destOrd="0" presId="urn:microsoft.com/office/officeart/2008/layout/HorizontalMultiLevelHierarchy"/>
    <dgm:cxn modelId="{B8BEC807-14CA-4A98-84D0-CD57C0F24338}" type="presParOf" srcId="{2513FDC9-210F-4363-A1A1-6DB313F82FE9}" destId="{229DEDBD-0114-4497-BD31-4838480EEAB1}" srcOrd="0" destOrd="0" presId="urn:microsoft.com/office/officeart/2008/layout/HorizontalMultiLevelHierarchy"/>
    <dgm:cxn modelId="{B299505C-1BA7-4898-A098-1B8E70604FB9}" type="presParOf" srcId="{25831B70-483F-4469-8E09-203528933A34}" destId="{ED4E091A-6C81-4B97-9E98-06BEC26DCA3A}" srcOrd="5" destOrd="0" presId="urn:microsoft.com/office/officeart/2008/layout/HorizontalMultiLevelHierarchy"/>
    <dgm:cxn modelId="{C501F18C-1396-427A-9D51-74557169D2B0}" type="presParOf" srcId="{ED4E091A-6C81-4B97-9E98-06BEC26DCA3A}" destId="{2B883A51-DEC8-4801-ACDE-B7D6CADDB1A2}" srcOrd="0" destOrd="0" presId="urn:microsoft.com/office/officeart/2008/layout/HorizontalMultiLevelHierarchy"/>
    <dgm:cxn modelId="{C2A30F87-269C-496B-9B05-4512B1ECF5B4}" type="presParOf" srcId="{ED4E091A-6C81-4B97-9E98-06BEC26DCA3A}" destId="{D69DE147-5FDD-4FDF-B1A7-627FA47A8A24}" srcOrd="1" destOrd="0" presId="urn:microsoft.com/office/officeart/2008/layout/HorizontalMultiLevelHierarchy"/>
    <dgm:cxn modelId="{A892E138-E5B0-4F2B-A962-874613E3067C}" type="presParOf" srcId="{25831B70-483F-4469-8E09-203528933A34}" destId="{A24F8987-3EA2-4E9B-9DDF-384B1447D688}" srcOrd="6" destOrd="0" presId="urn:microsoft.com/office/officeart/2008/layout/HorizontalMultiLevelHierarchy"/>
    <dgm:cxn modelId="{641E5CA0-145A-455C-ABE7-61C20A43318D}" type="presParOf" srcId="{A24F8987-3EA2-4E9B-9DDF-384B1447D688}" destId="{9E01D545-081C-481D-8A0D-40A9C791DCFE}" srcOrd="0" destOrd="0" presId="urn:microsoft.com/office/officeart/2008/layout/HorizontalMultiLevelHierarchy"/>
    <dgm:cxn modelId="{0AD79816-9BF4-4101-8A83-824ACAAA9CFE}" type="presParOf" srcId="{25831B70-483F-4469-8E09-203528933A34}" destId="{C0FA933A-92C5-49AB-B4A7-5EA856CC151A}" srcOrd="7" destOrd="0" presId="urn:microsoft.com/office/officeart/2008/layout/HorizontalMultiLevelHierarchy"/>
    <dgm:cxn modelId="{41F93DAD-C73B-48D0-819E-036819F44897}" type="presParOf" srcId="{C0FA933A-92C5-49AB-B4A7-5EA856CC151A}" destId="{7A4B0C45-73A2-4654-8B9E-A33F8301AE04}" srcOrd="0" destOrd="0" presId="urn:microsoft.com/office/officeart/2008/layout/HorizontalMultiLevelHierarchy"/>
    <dgm:cxn modelId="{36CE3859-F05E-4E3A-B87E-C9594A02791D}" type="presParOf" srcId="{C0FA933A-92C5-49AB-B4A7-5EA856CC151A}" destId="{D500B1C4-96FD-48E1-B614-EF44A93FDCE7}" srcOrd="1" destOrd="0" presId="urn:microsoft.com/office/officeart/2008/layout/HorizontalMultiLevelHierarchy"/>
    <dgm:cxn modelId="{D8FD8F36-BE6F-4309-BBDF-5230925A6961}" type="presParOf" srcId="{25831B70-483F-4469-8E09-203528933A34}" destId="{1B2CB1D9-5F06-445D-B12D-BB3D3EBC5C84}" srcOrd="8" destOrd="0" presId="urn:microsoft.com/office/officeart/2008/layout/HorizontalMultiLevelHierarchy"/>
    <dgm:cxn modelId="{D90212DF-FBD2-4B8C-BB42-0024617EBB21}" type="presParOf" srcId="{1B2CB1D9-5F06-445D-B12D-BB3D3EBC5C84}" destId="{F30E5BE8-E53B-477B-BFBD-F19A1DBE8395}" srcOrd="0" destOrd="0" presId="urn:microsoft.com/office/officeart/2008/layout/HorizontalMultiLevelHierarchy"/>
    <dgm:cxn modelId="{D76F69F6-4C83-4C88-9A34-C400C55F6298}" type="presParOf" srcId="{25831B70-483F-4469-8E09-203528933A34}" destId="{20FDBD40-031B-47EA-B478-49E4258DC849}" srcOrd="9" destOrd="0" presId="urn:microsoft.com/office/officeart/2008/layout/HorizontalMultiLevelHierarchy"/>
    <dgm:cxn modelId="{D4FA151E-D4AC-400D-A711-C7C5AA96208D}" type="presParOf" srcId="{20FDBD40-031B-47EA-B478-49E4258DC849}" destId="{E40B75F0-8CCA-453C-B030-EB4EA7C716EE}" srcOrd="0" destOrd="0" presId="urn:microsoft.com/office/officeart/2008/layout/HorizontalMultiLevelHierarchy"/>
    <dgm:cxn modelId="{BFE2C1CA-1DC2-4162-80CD-1032E98E2584}" type="presParOf" srcId="{20FDBD40-031B-47EA-B478-49E4258DC849}" destId="{51B717A8-9E8B-42EC-9BE2-3568ECE62ED8}" srcOrd="1" destOrd="0" presId="urn:microsoft.com/office/officeart/2008/layout/HorizontalMultiLevelHierarchy"/>
    <dgm:cxn modelId="{9BA9D9C2-83EC-4B02-9BB7-D4472E316D9E}" type="presParOf" srcId="{25831B70-483F-4469-8E09-203528933A34}" destId="{5551AFBD-E82D-4DA4-A620-76261E3E81E6}" srcOrd="10" destOrd="0" presId="urn:microsoft.com/office/officeart/2008/layout/HorizontalMultiLevelHierarchy"/>
    <dgm:cxn modelId="{D1F6E438-8866-4753-B2E0-49D1BDE648C6}" type="presParOf" srcId="{5551AFBD-E82D-4DA4-A620-76261E3E81E6}" destId="{92BE557F-F779-4656-8292-F3AA6E429A17}" srcOrd="0" destOrd="0" presId="urn:microsoft.com/office/officeart/2008/layout/HorizontalMultiLevelHierarchy"/>
    <dgm:cxn modelId="{01CDDAD2-CA14-449F-803A-81476D421F44}" type="presParOf" srcId="{25831B70-483F-4469-8E09-203528933A34}" destId="{96F5461B-64D0-4506-8332-7DE6A51A0B85}" srcOrd="11" destOrd="0" presId="urn:microsoft.com/office/officeart/2008/layout/HorizontalMultiLevelHierarchy"/>
    <dgm:cxn modelId="{D9A52CDE-39DF-4421-AEF3-0125CBA998E0}" type="presParOf" srcId="{96F5461B-64D0-4506-8332-7DE6A51A0B85}" destId="{EE52BF2F-8EA9-43B3-8E7E-C6867A4678EA}" srcOrd="0" destOrd="0" presId="urn:microsoft.com/office/officeart/2008/layout/HorizontalMultiLevelHierarchy"/>
    <dgm:cxn modelId="{72804496-DB1B-4DB8-BF2D-062DE7D386CC}" type="presParOf" srcId="{96F5461B-64D0-4506-8332-7DE6A51A0B85}" destId="{14A5233A-0FC8-4659-BB1E-1105D2B91483}"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47CDBAC-1349-49E2-B5E0-53E4B83B277A}" type="doc">
      <dgm:prSet loTypeId="urn:microsoft.com/office/officeart/2008/layout/HorizontalMultiLevelHierarchy" loCatId="hierarchy" qsTypeId="urn:microsoft.com/office/officeart/2005/8/quickstyle/simple3" qsCatId="simple" csTypeId="urn:microsoft.com/office/officeart/2005/8/colors/accent1_2" csCatId="accent1" phldr="1"/>
      <dgm:spPr/>
      <dgm:t>
        <a:bodyPr/>
        <a:lstStyle/>
        <a:p>
          <a:endParaRPr lang="en-US"/>
        </a:p>
      </dgm:t>
    </dgm:pt>
    <dgm:pt modelId="{5419FA8F-AC90-4C28-9884-60E49310DE16}">
      <dgm:prSet phldrT="[Text]" custT="1"/>
      <dgm:spPr/>
      <dgm:t>
        <a:bodyPr/>
        <a:lstStyle/>
        <a:p>
          <a:r>
            <a:rPr lang="en-US" sz="2000" dirty="0" smtClean="0"/>
            <a:t>Respiratory system </a:t>
          </a:r>
          <a:endParaRPr lang="en-US" sz="2000" dirty="0"/>
        </a:p>
      </dgm:t>
    </dgm:pt>
    <dgm:pt modelId="{0D650FBF-A06A-412A-8ABE-2958BD6A6B81}" type="parTrans" cxnId="{9783ACAF-CB9F-4A22-BBB0-2FB7B775097E}">
      <dgm:prSet/>
      <dgm:spPr/>
      <dgm:t>
        <a:bodyPr/>
        <a:lstStyle/>
        <a:p>
          <a:endParaRPr lang="en-US"/>
        </a:p>
      </dgm:t>
    </dgm:pt>
    <dgm:pt modelId="{39D5D770-7E04-43F5-8C06-A0C11AD869AB}" type="sibTrans" cxnId="{9783ACAF-CB9F-4A22-BBB0-2FB7B775097E}">
      <dgm:prSet/>
      <dgm:spPr/>
      <dgm:t>
        <a:bodyPr/>
        <a:lstStyle/>
        <a:p>
          <a:endParaRPr lang="en-US"/>
        </a:p>
      </dgm:t>
    </dgm:pt>
    <dgm:pt modelId="{BC165D16-1C5C-4DCB-97C9-DA00972061B0}">
      <dgm:prSet phldrT="[Text]" custT="1"/>
      <dgm:spPr/>
      <dgm:t>
        <a:bodyPr/>
        <a:lstStyle/>
        <a:p>
          <a:r>
            <a:rPr lang="en-US" sz="2000" dirty="0" smtClean="0"/>
            <a:t>Pulmonary embolism (PE)</a:t>
          </a:r>
          <a:endParaRPr lang="en-US" sz="2000" dirty="0"/>
        </a:p>
      </dgm:t>
    </dgm:pt>
    <dgm:pt modelId="{31073186-EA99-48AD-8B01-14CF2491FAC1}" type="parTrans" cxnId="{CBD0386D-5FFD-46E9-8094-94DE7D1B0DA3}">
      <dgm:prSet/>
      <dgm:spPr/>
      <dgm:t>
        <a:bodyPr/>
        <a:lstStyle/>
        <a:p>
          <a:endParaRPr lang="en-US"/>
        </a:p>
      </dgm:t>
    </dgm:pt>
    <dgm:pt modelId="{1CC4B043-A7FA-4A65-8B7A-A8A3484B9846}" type="sibTrans" cxnId="{CBD0386D-5FFD-46E9-8094-94DE7D1B0DA3}">
      <dgm:prSet/>
      <dgm:spPr/>
      <dgm:t>
        <a:bodyPr/>
        <a:lstStyle/>
        <a:p>
          <a:endParaRPr lang="en-US"/>
        </a:p>
      </dgm:t>
    </dgm:pt>
    <dgm:pt modelId="{1921A6DE-1ED6-48B7-ABF7-2516EC9DF28C}">
      <dgm:prSet phldrT="[Text]" custT="1"/>
      <dgm:spPr/>
      <dgm:t>
        <a:bodyPr/>
        <a:lstStyle/>
        <a:p>
          <a:r>
            <a:rPr lang="en-US" sz="2000" dirty="0" smtClean="0"/>
            <a:t>Asthma </a:t>
          </a:r>
          <a:endParaRPr lang="en-US" sz="2000" dirty="0"/>
        </a:p>
      </dgm:t>
    </dgm:pt>
    <dgm:pt modelId="{F8BA2D6E-F87F-4564-9A4F-247809D54900}" type="parTrans" cxnId="{9FE8FDBD-27D7-48CA-9DBA-CB434A833323}">
      <dgm:prSet/>
      <dgm:spPr/>
      <dgm:t>
        <a:bodyPr/>
        <a:lstStyle/>
        <a:p>
          <a:endParaRPr lang="en-US"/>
        </a:p>
      </dgm:t>
    </dgm:pt>
    <dgm:pt modelId="{96C34938-D146-4660-BA2B-83D7DFB3D5DC}" type="sibTrans" cxnId="{9FE8FDBD-27D7-48CA-9DBA-CB434A833323}">
      <dgm:prSet/>
      <dgm:spPr/>
      <dgm:t>
        <a:bodyPr/>
        <a:lstStyle/>
        <a:p>
          <a:endParaRPr lang="en-US"/>
        </a:p>
      </dgm:t>
    </dgm:pt>
    <dgm:pt modelId="{57E0E53F-1412-4B98-AAA1-CD03B90583C4}">
      <dgm:prSet phldrT="[Text]" custT="1"/>
      <dgm:spPr/>
      <dgm:t>
        <a:bodyPr/>
        <a:lstStyle/>
        <a:p>
          <a:r>
            <a:rPr lang="en-US" sz="2000" dirty="0" smtClean="0"/>
            <a:t>Others (Pneumonia , massive hemoptysis ..</a:t>
          </a:r>
          <a:r>
            <a:rPr lang="en-US" sz="2000" dirty="0" err="1" smtClean="0"/>
            <a:t>etc</a:t>
          </a:r>
          <a:r>
            <a:rPr lang="en-US" sz="2000" dirty="0" smtClean="0"/>
            <a:t>)</a:t>
          </a:r>
          <a:endParaRPr lang="en-US" sz="2000" dirty="0"/>
        </a:p>
      </dgm:t>
    </dgm:pt>
    <dgm:pt modelId="{3F646B0A-A783-411F-8950-AC043CA341E9}" type="parTrans" cxnId="{83417637-29CE-40E7-B131-827628635170}">
      <dgm:prSet/>
      <dgm:spPr/>
      <dgm:t>
        <a:bodyPr/>
        <a:lstStyle/>
        <a:p>
          <a:endParaRPr lang="en-US"/>
        </a:p>
      </dgm:t>
    </dgm:pt>
    <dgm:pt modelId="{48E1B3F8-2D75-4CF4-B739-889F1297368F}" type="sibTrans" cxnId="{83417637-29CE-40E7-B131-827628635170}">
      <dgm:prSet/>
      <dgm:spPr/>
      <dgm:t>
        <a:bodyPr/>
        <a:lstStyle/>
        <a:p>
          <a:endParaRPr lang="en-US"/>
        </a:p>
      </dgm:t>
    </dgm:pt>
    <dgm:pt modelId="{2FDAB85B-956A-4554-9273-6F2D5080935B}" type="pres">
      <dgm:prSet presAssocID="{647CDBAC-1349-49E2-B5E0-53E4B83B277A}" presName="Name0" presStyleCnt="0">
        <dgm:presLayoutVars>
          <dgm:chPref val="1"/>
          <dgm:dir/>
          <dgm:animOne val="branch"/>
          <dgm:animLvl val="lvl"/>
          <dgm:resizeHandles val="exact"/>
        </dgm:presLayoutVars>
      </dgm:prSet>
      <dgm:spPr/>
    </dgm:pt>
    <dgm:pt modelId="{0C48722B-D7D6-4F35-838C-B15F8FE2085B}" type="pres">
      <dgm:prSet presAssocID="{5419FA8F-AC90-4C28-9884-60E49310DE16}" presName="root1" presStyleCnt="0"/>
      <dgm:spPr/>
    </dgm:pt>
    <dgm:pt modelId="{7EE774AE-293C-4184-994C-010FCC0C467C}" type="pres">
      <dgm:prSet presAssocID="{5419FA8F-AC90-4C28-9884-60E49310DE16}" presName="LevelOneTextNode" presStyleLbl="node0" presStyleIdx="0" presStyleCnt="1" custScaleY="66855" custLinFactNeighborY="0">
        <dgm:presLayoutVars>
          <dgm:chPref val="3"/>
        </dgm:presLayoutVars>
      </dgm:prSet>
      <dgm:spPr/>
    </dgm:pt>
    <dgm:pt modelId="{239953B7-04D4-4DA7-8B02-864EE22EAD59}" type="pres">
      <dgm:prSet presAssocID="{5419FA8F-AC90-4C28-9884-60E49310DE16}" presName="level2hierChild" presStyleCnt="0"/>
      <dgm:spPr/>
    </dgm:pt>
    <dgm:pt modelId="{2C00CB19-8FA9-4F75-86E2-0B8BB5CBA8A2}" type="pres">
      <dgm:prSet presAssocID="{31073186-EA99-48AD-8B01-14CF2491FAC1}" presName="conn2-1" presStyleLbl="parChTrans1D2" presStyleIdx="0" presStyleCnt="3"/>
      <dgm:spPr/>
    </dgm:pt>
    <dgm:pt modelId="{E5DA461B-1166-4F79-8051-B1A3818BD012}" type="pres">
      <dgm:prSet presAssocID="{31073186-EA99-48AD-8B01-14CF2491FAC1}" presName="connTx" presStyleLbl="parChTrans1D2" presStyleIdx="0" presStyleCnt="3"/>
      <dgm:spPr/>
    </dgm:pt>
    <dgm:pt modelId="{D5F23E81-C7AB-4083-BEE3-FDDB99B74A11}" type="pres">
      <dgm:prSet presAssocID="{BC165D16-1C5C-4DCB-97C9-DA00972061B0}" presName="root2" presStyleCnt="0"/>
      <dgm:spPr/>
    </dgm:pt>
    <dgm:pt modelId="{642A9B2B-0D79-4823-844F-FFBCB44C2672}" type="pres">
      <dgm:prSet presAssocID="{BC165D16-1C5C-4DCB-97C9-DA00972061B0}" presName="LevelTwoTextNode" presStyleLbl="node2" presStyleIdx="0" presStyleCnt="3" custLinFactNeighborY="-1126">
        <dgm:presLayoutVars>
          <dgm:chPref val="3"/>
        </dgm:presLayoutVars>
      </dgm:prSet>
      <dgm:spPr/>
    </dgm:pt>
    <dgm:pt modelId="{D5838CBA-9AA7-4FF2-89DD-7C6AA9E743D2}" type="pres">
      <dgm:prSet presAssocID="{BC165D16-1C5C-4DCB-97C9-DA00972061B0}" presName="level3hierChild" presStyleCnt="0"/>
      <dgm:spPr/>
    </dgm:pt>
    <dgm:pt modelId="{D5F2BD42-F42B-4682-AF8E-4819EE524A70}" type="pres">
      <dgm:prSet presAssocID="{F8BA2D6E-F87F-4564-9A4F-247809D54900}" presName="conn2-1" presStyleLbl="parChTrans1D2" presStyleIdx="1" presStyleCnt="3"/>
      <dgm:spPr/>
    </dgm:pt>
    <dgm:pt modelId="{F0D8A1D7-F49B-4A5D-8E0B-3179F6C93794}" type="pres">
      <dgm:prSet presAssocID="{F8BA2D6E-F87F-4564-9A4F-247809D54900}" presName="connTx" presStyleLbl="parChTrans1D2" presStyleIdx="1" presStyleCnt="3"/>
      <dgm:spPr/>
    </dgm:pt>
    <dgm:pt modelId="{680CDE31-8317-4E29-A2D4-C883E3E7016A}" type="pres">
      <dgm:prSet presAssocID="{1921A6DE-1ED6-48B7-ABF7-2516EC9DF28C}" presName="root2" presStyleCnt="0"/>
      <dgm:spPr/>
    </dgm:pt>
    <dgm:pt modelId="{FBFF625C-53CC-4FF2-8287-3FDF09B0C121}" type="pres">
      <dgm:prSet presAssocID="{1921A6DE-1ED6-48B7-ABF7-2516EC9DF28C}" presName="LevelTwoTextNode" presStyleLbl="node2" presStyleIdx="1" presStyleCnt="3">
        <dgm:presLayoutVars>
          <dgm:chPref val="3"/>
        </dgm:presLayoutVars>
      </dgm:prSet>
      <dgm:spPr/>
    </dgm:pt>
    <dgm:pt modelId="{96CFA890-23D6-403A-9873-3B3C4DD88F57}" type="pres">
      <dgm:prSet presAssocID="{1921A6DE-1ED6-48B7-ABF7-2516EC9DF28C}" presName="level3hierChild" presStyleCnt="0"/>
      <dgm:spPr/>
    </dgm:pt>
    <dgm:pt modelId="{9FD555D2-31F3-4508-A74E-E998D18A9067}" type="pres">
      <dgm:prSet presAssocID="{3F646B0A-A783-411F-8950-AC043CA341E9}" presName="conn2-1" presStyleLbl="parChTrans1D2" presStyleIdx="2" presStyleCnt="3"/>
      <dgm:spPr/>
    </dgm:pt>
    <dgm:pt modelId="{2B1259E4-1ECF-43B7-A4D1-51387806D6AD}" type="pres">
      <dgm:prSet presAssocID="{3F646B0A-A783-411F-8950-AC043CA341E9}" presName="connTx" presStyleLbl="parChTrans1D2" presStyleIdx="2" presStyleCnt="3"/>
      <dgm:spPr/>
    </dgm:pt>
    <dgm:pt modelId="{76B3D45B-6599-4913-967C-20E464902A60}" type="pres">
      <dgm:prSet presAssocID="{57E0E53F-1412-4B98-AAA1-CD03B90583C4}" presName="root2" presStyleCnt="0"/>
      <dgm:spPr/>
    </dgm:pt>
    <dgm:pt modelId="{552A28BE-AA84-4FD0-A73A-763996E36F7D}" type="pres">
      <dgm:prSet presAssocID="{57E0E53F-1412-4B98-AAA1-CD03B90583C4}" presName="LevelTwoTextNode" presStyleLbl="node2" presStyleIdx="2" presStyleCnt="3">
        <dgm:presLayoutVars>
          <dgm:chPref val="3"/>
        </dgm:presLayoutVars>
      </dgm:prSet>
      <dgm:spPr/>
      <dgm:t>
        <a:bodyPr/>
        <a:lstStyle/>
        <a:p>
          <a:endParaRPr lang="en-US"/>
        </a:p>
      </dgm:t>
    </dgm:pt>
    <dgm:pt modelId="{745C8876-FAC9-488A-9D66-D5A0DFC7D2EB}" type="pres">
      <dgm:prSet presAssocID="{57E0E53F-1412-4B98-AAA1-CD03B90583C4}" presName="level3hierChild" presStyleCnt="0"/>
      <dgm:spPr/>
    </dgm:pt>
  </dgm:ptLst>
  <dgm:cxnLst>
    <dgm:cxn modelId="{C7BEF518-67C6-4612-B6A2-F8451E3EA72F}" type="presOf" srcId="{1921A6DE-1ED6-48B7-ABF7-2516EC9DF28C}" destId="{FBFF625C-53CC-4FF2-8287-3FDF09B0C121}" srcOrd="0" destOrd="0" presId="urn:microsoft.com/office/officeart/2008/layout/HorizontalMultiLevelHierarchy"/>
    <dgm:cxn modelId="{9FE8FDBD-27D7-48CA-9DBA-CB434A833323}" srcId="{5419FA8F-AC90-4C28-9884-60E49310DE16}" destId="{1921A6DE-1ED6-48B7-ABF7-2516EC9DF28C}" srcOrd="1" destOrd="0" parTransId="{F8BA2D6E-F87F-4564-9A4F-247809D54900}" sibTransId="{96C34938-D146-4660-BA2B-83D7DFB3D5DC}"/>
    <dgm:cxn modelId="{CBD0386D-5FFD-46E9-8094-94DE7D1B0DA3}" srcId="{5419FA8F-AC90-4C28-9884-60E49310DE16}" destId="{BC165D16-1C5C-4DCB-97C9-DA00972061B0}" srcOrd="0" destOrd="0" parTransId="{31073186-EA99-48AD-8B01-14CF2491FAC1}" sibTransId="{1CC4B043-A7FA-4A65-8B7A-A8A3484B9846}"/>
    <dgm:cxn modelId="{77CCF5D1-4563-4111-AED2-5F484FA42761}" type="presOf" srcId="{3F646B0A-A783-411F-8950-AC043CA341E9}" destId="{9FD555D2-31F3-4508-A74E-E998D18A9067}" srcOrd="0" destOrd="0" presId="urn:microsoft.com/office/officeart/2008/layout/HorizontalMultiLevelHierarchy"/>
    <dgm:cxn modelId="{9783ACAF-CB9F-4A22-BBB0-2FB7B775097E}" srcId="{647CDBAC-1349-49E2-B5E0-53E4B83B277A}" destId="{5419FA8F-AC90-4C28-9884-60E49310DE16}" srcOrd="0" destOrd="0" parTransId="{0D650FBF-A06A-412A-8ABE-2958BD6A6B81}" sibTransId="{39D5D770-7E04-43F5-8C06-A0C11AD869AB}"/>
    <dgm:cxn modelId="{6A5588F2-8FA7-4EC8-909D-E49333BE48F7}" type="presOf" srcId="{F8BA2D6E-F87F-4564-9A4F-247809D54900}" destId="{F0D8A1D7-F49B-4A5D-8E0B-3179F6C93794}" srcOrd="1" destOrd="0" presId="urn:microsoft.com/office/officeart/2008/layout/HorizontalMultiLevelHierarchy"/>
    <dgm:cxn modelId="{73D42E9E-CCAA-438A-8CDE-13E98EB344B9}" type="presOf" srcId="{5419FA8F-AC90-4C28-9884-60E49310DE16}" destId="{7EE774AE-293C-4184-994C-010FCC0C467C}" srcOrd="0" destOrd="0" presId="urn:microsoft.com/office/officeart/2008/layout/HorizontalMultiLevelHierarchy"/>
    <dgm:cxn modelId="{C7D19909-8BCC-496A-8E47-5B03DB95260D}" type="presOf" srcId="{57E0E53F-1412-4B98-AAA1-CD03B90583C4}" destId="{552A28BE-AA84-4FD0-A73A-763996E36F7D}" srcOrd="0" destOrd="0" presId="urn:microsoft.com/office/officeart/2008/layout/HorizontalMultiLevelHierarchy"/>
    <dgm:cxn modelId="{D803228D-9A9E-4F62-96C6-E9EAC0E0F64B}" type="presOf" srcId="{3F646B0A-A783-411F-8950-AC043CA341E9}" destId="{2B1259E4-1ECF-43B7-A4D1-51387806D6AD}" srcOrd="1" destOrd="0" presId="urn:microsoft.com/office/officeart/2008/layout/HorizontalMultiLevelHierarchy"/>
    <dgm:cxn modelId="{83417637-29CE-40E7-B131-827628635170}" srcId="{5419FA8F-AC90-4C28-9884-60E49310DE16}" destId="{57E0E53F-1412-4B98-AAA1-CD03B90583C4}" srcOrd="2" destOrd="0" parTransId="{3F646B0A-A783-411F-8950-AC043CA341E9}" sibTransId="{48E1B3F8-2D75-4CF4-B739-889F1297368F}"/>
    <dgm:cxn modelId="{6F14AAF6-66A6-478C-90FE-CDF3CF9BAAAC}" type="presOf" srcId="{31073186-EA99-48AD-8B01-14CF2491FAC1}" destId="{2C00CB19-8FA9-4F75-86E2-0B8BB5CBA8A2}" srcOrd="0" destOrd="0" presId="urn:microsoft.com/office/officeart/2008/layout/HorizontalMultiLevelHierarchy"/>
    <dgm:cxn modelId="{4B195339-909D-461D-9E91-0B34BBD5388B}" type="presOf" srcId="{647CDBAC-1349-49E2-B5E0-53E4B83B277A}" destId="{2FDAB85B-956A-4554-9273-6F2D5080935B}" srcOrd="0" destOrd="0" presId="urn:microsoft.com/office/officeart/2008/layout/HorizontalMultiLevelHierarchy"/>
    <dgm:cxn modelId="{B35B7B8C-2E4B-4246-B637-7E2D8AED93B1}" type="presOf" srcId="{BC165D16-1C5C-4DCB-97C9-DA00972061B0}" destId="{642A9B2B-0D79-4823-844F-FFBCB44C2672}" srcOrd="0" destOrd="0" presId="urn:microsoft.com/office/officeart/2008/layout/HorizontalMultiLevelHierarchy"/>
    <dgm:cxn modelId="{706C5100-9BA4-453D-B7D7-A6E4F05B2A2B}" type="presOf" srcId="{F8BA2D6E-F87F-4564-9A4F-247809D54900}" destId="{D5F2BD42-F42B-4682-AF8E-4819EE524A70}" srcOrd="0" destOrd="0" presId="urn:microsoft.com/office/officeart/2008/layout/HorizontalMultiLevelHierarchy"/>
    <dgm:cxn modelId="{2697B552-2D6A-4018-BD6C-3285100F145B}" type="presOf" srcId="{31073186-EA99-48AD-8B01-14CF2491FAC1}" destId="{E5DA461B-1166-4F79-8051-B1A3818BD012}" srcOrd="1" destOrd="0" presId="urn:microsoft.com/office/officeart/2008/layout/HorizontalMultiLevelHierarchy"/>
    <dgm:cxn modelId="{D0F545BB-2C5B-4F89-B44B-07AFEC122283}" type="presParOf" srcId="{2FDAB85B-956A-4554-9273-6F2D5080935B}" destId="{0C48722B-D7D6-4F35-838C-B15F8FE2085B}" srcOrd="0" destOrd="0" presId="urn:microsoft.com/office/officeart/2008/layout/HorizontalMultiLevelHierarchy"/>
    <dgm:cxn modelId="{687C19FA-8EB9-4D69-AEC4-F313B7BF59E3}" type="presParOf" srcId="{0C48722B-D7D6-4F35-838C-B15F8FE2085B}" destId="{7EE774AE-293C-4184-994C-010FCC0C467C}" srcOrd="0" destOrd="0" presId="urn:microsoft.com/office/officeart/2008/layout/HorizontalMultiLevelHierarchy"/>
    <dgm:cxn modelId="{7EA2381D-CD59-488D-8CEF-A6A1656E3286}" type="presParOf" srcId="{0C48722B-D7D6-4F35-838C-B15F8FE2085B}" destId="{239953B7-04D4-4DA7-8B02-864EE22EAD59}" srcOrd="1" destOrd="0" presId="urn:microsoft.com/office/officeart/2008/layout/HorizontalMultiLevelHierarchy"/>
    <dgm:cxn modelId="{885A49DE-538D-453E-B170-E6EF116C7786}" type="presParOf" srcId="{239953B7-04D4-4DA7-8B02-864EE22EAD59}" destId="{2C00CB19-8FA9-4F75-86E2-0B8BB5CBA8A2}" srcOrd="0" destOrd="0" presId="urn:microsoft.com/office/officeart/2008/layout/HorizontalMultiLevelHierarchy"/>
    <dgm:cxn modelId="{EEE8BC0E-E181-4E0C-A461-CCF12E2F3C68}" type="presParOf" srcId="{2C00CB19-8FA9-4F75-86E2-0B8BB5CBA8A2}" destId="{E5DA461B-1166-4F79-8051-B1A3818BD012}" srcOrd="0" destOrd="0" presId="urn:microsoft.com/office/officeart/2008/layout/HorizontalMultiLevelHierarchy"/>
    <dgm:cxn modelId="{CB118157-84A5-40CB-9822-3F69359BE17C}" type="presParOf" srcId="{239953B7-04D4-4DA7-8B02-864EE22EAD59}" destId="{D5F23E81-C7AB-4083-BEE3-FDDB99B74A11}" srcOrd="1" destOrd="0" presId="urn:microsoft.com/office/officeart/2008/layout/HorizontalMultiLevelHierarchy"/>
    <dgm:cxn modelId="{8207257C-A69F-4D12-8CB1-836204E24BDA}" type="presParOf" srcId="{D5F23E81-C7AB-4083-BEE3-FDDB99B74A11}" destId="{642A9B2B-0D79-4823-844F-FFBCB44C2672}" srcOrd="0" destOrd="0" presId="urn:microsoft.com/office/officeart/2008/layout/HorizontalMultiLevelHierarchy"/>
    <dgm:cxn modelId="{31047789-A6FF-4BDE-81CF-3AB4AACD0B18}" type="presParOf" srcId="{D5F23E81-C7AB-4083-BEE3-FDDB99B74A11}" destId="{D5838CBA-9AA7-4FF2-89DD-7C6AA9E743D2}" srcOrd="1" destOrd="0" presId="urn:microsoft.com/office/officeart/2008/layout/HorizontalMultiLevelHierarchy"/>
    <dgm:cxn modelId="{0B3CFF47-2CAF-4EB4-9BC6-0DE4E5DD1C39}" type="presParOf" srcId="{239953B7-04D4-4DA7-8B02-864EE22EAD59}" destId="{D5F2BD42-F42B-4682-AF8E-4819EE524A70}" srcOrd="2" destOrd="0" presId="urn:microsoft.com/office/officeart/2008/layout/HorizontalMultiLevelHierarchy"/>
    <dgm:cxn modelId="{655B2E0E-6C54-4E75-BF97-694D66179EF3}" type="presParOf" srcId="{D5F2BD42-F42B-4682-AF8E-4819EE524A70}" destId="{F0D8A1D7-F49B-4A5D-8E0B-3179F6C93794}" srcOrd="0" destOrd="0" presId="urn:microsoft.com/office/officeart/2008/layout/HorizontalMultiLevelHierarchy"/>
    <dgm:cxn modelId="{DFDE6F9A-B86D-4D43-BA7F-88ECF9EED698}" type="presParOf" srcId="{239953B7-04D4-4DA7-8B02-864EE22EAD59}" destId="{680CDE31-8317-4E29-A2D4-C883E3E7016A}" srcOrd="3" destOrd="0" presId="urn:microsoft.com/office/officeart/2008/layout/HorizontalMultiLevelHierarchy"/>
    <dgm:cxn modelId="{5CE3675C-FD45-4B57-A8E8-4543A229C352}" type="presParOf" srcId="{680CDE31-8317-4E29-A2D4-C883E3E7016A}" destId="{FBFF625C-53CC-4FF2-8287-3FDF09B0C121}" srcOrd="0" destOrd="0" presId="urn:microsoft.com/office/officeart/2008/layout/HorizontalMultiLevelHierarchy"/>
    <dgm:cxn modelId="{3FCFEAEC-873D-415E-AE5D-87C2AD7AD73D}" type="presParOf" srcId="{680CDE31-8317-4E29-A2D4-C883E3E7016A}" destId="{96CFA890-23D6-403A-9873-3B3C4DD88F57}" srcOrd="1" destOrd="0" presId="urn:microsoft.com/office/officeart/2008/layout/HorizontalMultiLevelHierarchy"/>
    <dgm:cxn modelId="{AA57CE38-E9A9-4D1D-97C7-F4B210A9F88D}" type="presParOf" srcId="{239953B7-04D4-4DA7-8B02-864EE22EAD59}" destId="{9FD555D2-31F3-4508-A74E-E998D18A9067}" srcOrd="4" destOrd="0" presId="urn:microsoft.com/office/officeart/2008/layout/HorizontalMultiLevelHierarchy"/>
    <dgm:cxn modelId="{2102BB53-ECDE-452F-AE6A-8C7987AB0B38}" type="presParOf" srcId="{9FD555D2-31F3-4508-A74E-E998D18A9067}" destId="{2B1259E4-1ECF-43B7-A4D1-51387806D6AD}" srcOrd="0" destOrd="0" presId="urn:microsoft.com/office/officeart/2008/layout/HorizontalMultiLevelHierarchy"/>
    <dgm:cxn modelId="{79A75C9E-953E-4B69-A52E-CE5A1D98E9D9}" type="presParOf" srcId="{239953B7-04D4-4DA7-8B02-864EE22EAD59}" destId="{76B3D45B-6599-4913-967C-20E464902A60}" srcOrd="5" destOrd="0" presId="urn:microsoft.com/office/officeart/2008/layout/HorizontalMultiLevelHierarchy"/>
    <dgm:cxn modelId="{5C6D03C7-4771-40C9-8C3C-9DEE243A8B89}" type="presParOf" srcId="{76B3D45B-6599-4913-967C-20E464902A60}" destId="{552A28BE-AA84-4FD0-A73A-763996E36F7D}" srcOrd="0" destOrd="0" presId="urn:microsoft.com/office/officeart/2008/layout/HorizontalMultiLevelHierarchy"/>
    <dgm:cxn modelId="{0A74FAF5-07D9-42DD-AA76-FBED306ACC98}" type="presParOf" srcId="{76B3D45B-6599-4913-967C-20E464902A60}" destId="{745C8876-FAC9-488A-9D66-D5A0DFC7D2EB}"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FC956C3-754B-4A91-8B73-165700848DD4}" type="doc">
      <dgm:prSet loTypeId="urn:microsoft.com/office/officeart/2008/layout/HorizontalMultiLevelHierarchy" loCatId="hierarchy" qsTypeId="urn:microsoft.com/office/officeart/2005/8/quickstyle/simple3" qsCatId="simple" csTypeId="urn:microsoft.com/office/officeart/2005/8/colors/accent1_2" csCatId="accent1" phldr="1"/>
      <dgm:spPr/>
      <dgm:t>
        <a:bodyPr/>
        <a:lstStyle/>
        <a:p>
          <a:endParaRPr lang="en-US"/>
        </a:p>
      </dgm:t>
    </dgm:pt>
    <dgm:pt modelId="{F257505F-3DAE-48E1-BA3D-2F3619D4603B}">
      <dgm:prSet phldrT="[Text]" custT="1"/>
      <dgm:spPr/>
      <dgm:t>
        <a:bodyPr/>
        <a:lstStyle/>
        <a:p>
          <a:r>
            <a:rPr lang="en-US" sz="2000" dirty="0" smtClean="0"/>
            <a:t>Gastrointestinal system </a:t>
          </a:r>
          <a:endParaRPr lang="en-US" sz="2000" dirty="0"/>
        </a:p>
      </dgm:t>
    </dgm:pt>
    <dgm:pt modelId="{11F12AD0-2F2A-48B7-AA58-FE2090A25AFD}" type="parTrans" cxnId="{6F4CEAD8-512F-4737-A9AB-B6FCFD330D8B}">
      <dgm:prSet/>
      <dgm:spPr/>
      <dgm:t>
        <a:bodyPr/>
        <a:lstStyle/>
        <a:p>
          <a:endParaRPr lang="en-US"/>
        </a:p>
      </dgm:t>
    </dgm:pt>
    <dgm:pt modelId="{82A9F4CA-C26B-4933-8784-B961B68E62D8}" type="sibTrans" cxnId="{6F4CEAD8-512F-4737-A9AB-B6FCFD330D8B}">
      <dgm:prSet/>
      <dgm:spPr/>
      <dgm:t>
        <a:bodyPr/>
        <a:lstStyle/>
        <a:p>
          <a:endParaRPr lang="en-US"/>
        </a:p>
      </dgm:t>
    </dgm:pt>
    <dgm:pt modelId="{955289E5-00E6-481A-A80D-A257F2CE83F7}">
      <dgm:prSet phldrT="[Text]" custT="1"/>
      <dgm:spPr/>
      <dgm:t>
        <a:bodyPr/>
        <a:lstStyle/>
        <a:p>
          <a:r>
            <a:rPr lang="en-US" sz="2000" dirty="0" smtClean="0"/>
            <a:t>Massive hemorrhage </a:t>
          </a:r>
          <a:endParaRPr lang="en-US" sz="2000" dirty="0"/>
        </a:p>
      </dgm:t>
    </dgm:pt>
    <dgm:pt modelId="{7346F909-F99F-44E4-892B-00D299E09EDA}" type="parTrans" cxnId="{8FCBAC60-2776-44B4-BB56-9523101F3765}">
      <dgm:prSet/>
      <dgm:spPr/>
      <dgm:t>
        <a:bodyPr/>
        <a:lstStyle/>
        <a:p>
          <a:endParaRPr lang="en-US"/>
        </a:p>
      </dgm:t>
    </dgm:pt>
    <dgm:pt modelId="{3A4280A5-22EA-44A3-AD5B-FB468C398B29}" type="sibTrans" cxnId="{8FCBAC60-2776-44B4-BB56-9523101F3765}">
      <dgm:prSet/>
      <dgm:spPr/>
      <dgm:t>
        <a:bodyPr/>
        <a:lstStyle/>
        <a:p>
          <a:endParaRPr lang="en-US"/>
        </a:p>
      </dgm:t>
    </dgm:pt>
    <dgm:pt modelId="{FC784EA4-18E8-4FD5-9E77-16584F59F65F}">
      <dgm:prSet phldrT="[Text]" custT="1"/>
      <dgm:spPr/>
      <dgm:t>
        <a:bodyPr/>
        <a:lstStyle/>
        <a:p>
          <a:r>
            <a:rPr lang="en-US" sz="2000" dirty="0" smtClean="0"/>
            <a:t>Peritonitis</a:t>
          </a:r>
          <a:endParaRPr lang="en-US" sz="2000" dirty="0"/>
        </a:p>
      </dgm:t>
    </dgm:pt>
    <dgm:pt modelId="{AD4021DC-1C9D-4313-9F3D-E483AAE90113}" type="parTrans" cxnId="{5F347E56-B682-43E8-BEB1-043D6C52EFBE}">
      <dgm:prSet/>
      <dgm:spPr/>
      <dgm:t>
        <a:bodyPr/>
        <a:lstStyle/>
        <a:p>
          <a:endParaRPr lang="en-US"/>
        </a:p>
      </dgm:t>
    </dgm:pt>
    <dgm:pt modelId="{C8DED047-9269-4FFC-B3A5-7C8C60523868}" type="sibTrans" cxnId="{5F347E56-B682-43E8-BEB1-043D6C52EFBE}">
      <dgm:prSet/>
      <dgm:spPr/>
      <dgm:t>
        <a:bodyPr/>
        <a:lstStyle/>
        <a:p>
          <a:endParaRPr lang="en-US"/>
        </a:p>
      </dgm:t>
    </dgm:pt>
    <dgm:pt modelId="{4247E173-84A3-4E28-AAA4-A93D947E3F6D}">
      <dgm:prSet phldrT="[Text]" custT="1"/>
      <dgm:spPr/>
      <dgm:t>
        <a:bodyPr/>
        <a:lstStyle/>
        <a:p>
          <a:r>
            <a:rPr lang="en-US" sz="2000" dirty="0" smtClean="0"/>
            <a:t>Mesenteric thrombosis and embolism </a:t>
          </a:r>
          <a:endParaRPr lang="en-US" sz="2000" dirty="0"/>
        </a:p>
      </dgm:t>
    </dgm:pt>
    <dgm:pt modelId="{16A937E6-1FCD-48CB-A26A-102D67FAF06A}" type="parTrans" cxnId="{51F180A6-9DFB-49BB-852C-A9F7F2DD54DE}">
      <dgm:prSet/>
      <dgm:spPr/>
      <dgm:t>
        <a:bodyPr/>
        <a:lstStyle/>
        <a:p>
          <a:endParaRPr lang="en-US"/>
        </a:p>
      </dgm:t>
    </dgm:pt>
    <dgm:pt modelId="{E4DD450D-F55B-4DC8-ACD8-6F24FE7E38CD}" type="sibTrans" cxnId="{51F180A6-9DFB-49BB-852C-A9F7F2DD54DE}">
      <dgm:prSet/>
      <dgm:spPr/>
      <dgm:t>
        <a:bodyPr/>
        <a:lstStyle/>
        <a:p>
          <a:endParaRPr lang="en-US"/>
        </a:p>
      </dgm:t>
    </dgm:pt>
    <dgm:pt modelId="{C91ED919-64FA-4F60-B9B6-C9A0D6311526}" type="pres">
      <dgm:prSet presAssocID="{FFC956C3-754B-4A91-8B73-165700848DD4}" presName="Name0" presStyleCnt="0">
        <dgm:presLayoutVars>
          <dgm:chPref val="1"/>
          <dgm:dir/>
          <dgm:animOne val="branch"/>
          <dgm:animLvl val="lvl"/>
          <dgm:resizeHandles val="exact"/>
        </dgm:presLayoutVars>
      </dgm:prSet>
      <dgm:spPr/>
    </dgm:pt>
    <dgm:pt modelId="{A8CF1950-B76B-401C-8D19-1416F17A948D}" type="pres">
      <dgm:prSet presAssocID="{F257505F-3DAE-48E1-BA3D-2F3619D4603B}" presName="root1" presStyleCnt="0"/>
      <dgm:spPr/>
    </dgm:pt>
    <dgm:pt modelId="{0A214EDA-9533-44B9-94CA-7475A46C1D3E}" type="pres">
      <dgm:prSet presAssocID="{F257505F-3DAE-48E1-BA3D-2F3619D4603B}" presName="LevelOneTextNode" presStyleLbl="node0" presStyleIdx="0" presStyleCnt="1" custScaleY="84351">
        <dgm:presLayoutVars>
          <dgm:chPref val="3"/>
        </dgm:presLayoutVars>
      </dgm:prSet>
      <dgm:spPr/>
      <dgm:t>
        <a:bodyPr/>
        <a:lstStyle/>
        <a:p>
          <a:endParaRPr lang="en-US"/>
        </a:p>
      </dgm:t>
    </dgm:pt>
    <dgm:pt modelId="{ADFE3FA6-18B6-40C9-8784-5FA33D90D1FC}" type="pres">
      <dgm:prSet presAssocID="{F257505F-3DAE-48E1-BA3D-2F3619D4603B}" presName="level2hierChild" presStyleCnt="0"/>
      <dgm:spPr/>
    </dgm:pt>
    <dgm:pt modelId="{3754E22F-B19F-42D5-8E1D-CF6041955B44}" type="pres">
      <dgm:prSet presAssocID="{7346F909-F99F-44E4-892B-00D299E09EDA}" presName="conn2-1" presStyleLbl="parChTrans1D2" presStyleIdx="0" presStyleCnt="3"/>
      <dgm:spPr/>
    </dgm:pt>
    <dgm:pt modelId="{10309B38-7DAF-4460-AB98-D9B07E777778}" type="pres">
      <dgm:prSet presAssocID="{7346F909-F99F-44E4-892B-00D299E09EDA}" presName="connTx" presStyleLbl="parChTrans1D2" presStyleIdx="0" presStyleCnt="3"/>
      <dgm:spPr/>
    </dgm:pt>
    <dgm:pt modelId="{599D72E6-6A40-489E-9A54-EAC792B83DBF}" type="pres">
      <dgm:prSet presAssocID="{955289E5-00E6-481A-A80D-A257F2CE83F7}" presName="root2" presStyleCnt="0"/>
      <dgm:spPr/>
    </dgm:pt>
    <dgm:pt modelId="{C336EFBF-176B-415C-AC44-09DE9EB0B122}" type="pres">
      <dgm:prSet presAssocID="{955289E5-00E6-481A-A80D-A257F2CE83F7}" presName="LevelTwoTextNode" presStyleLbl="node2" presStyleIdx="0" presStyleCnt="3">
        <dgm:presLayoutVars>
          <dgm:chPref val="3"/>
        </dgm:presLayoutVars>
      </dgm:prSet>
      <dgm:spPr/>
    </dgm:pt>
    <dgm:pt modelId="{AAE61742-DE9F-4A70-BEDB-74B7B4850009}" type="pres">
      <dgm:prSet presAssocID="{955289E5-00E6-481A-A80D-A257F2CE83F7}" presName="level3hierChild" presStyleCnt="0"/>
      <dgm:spPr/>
    </dgm:pt>
    <dgm:pt modelId="{D83D50BE-82E4-44CB-A4DD-9AA992AC84DE}" type="pres">
      <dgm:prSet presAssocID="{AD4021DC-1C9D-4313-9F3D-E483AAE90113}" presName="conn2-1" presStyleLbl="parChTrans1D2" presStyleIdx="1" presStyleCnt="3"/>
      <dgm:spPr/>
    </dgm:pt>
    <dgm:pt modelId="{73E6C18D-2A7E-486D-A5CB-8A0100DF9A1E}" type="pres">
      <dgm:prSet presAssocID="{AD4021DC-1C9D-4313-9F3D-E483AAE90113}" presName="connTx" presStyleLbl="parChTrans1D2" presStyleIdx="1" presStyleCnt="3"/>
      <dgm:spPr/>
    </dgm:pt>
    <dgm:pt modelId="{CF420D68-2368-4582-92D3-0F708447E95D}" type="pres">
      <dgm:prSet presAssocID="{FC784EA4-18E8-4FD5-9E77-16584F59F65F}" presName="root2" presStyleCnt="0"/>
      <dgm:spPr/>
    </dgm:pt>
    <dgm:pt modelId="{B573B9D6-E9E5-4B52-9B18-2F635FECF7CB}" type="pres">
      <dgm:prSet presAssocID="{FC784EA4-18E8-4FD5-9E77-16584F59F65F}" presName="LevelTwoTextNode" presStyleLbl="node2" presStyleIdx="1" presStyleCnt="3">
        <dgm:presLayoutVars>
          <dgm:chPref val="3"/>
        </dgm:presLayoutVars>
      </dgm:prSet>
      <dgm:spPr/>
    </dgm:pt>
    <dgm:pt modelId="{3060CD9F-549D-403B-BD81-10758EAD2538}" type="pres">
      <dgm:prSet presAssocID="{FC784EA4-18E8-4FD5-9E77-16584F59F65F}" presName="level3hierChild" presStyleCnt="0"/>
      <dgm:spPr/>
    </dgm:pt>
    <dgm:pt modelId="{AF1F28BD-E66C-4069-AAD4-4749DE0B5F0E}" type="pres">
      <dgm:prSet presAssocID="{16A937E6-1FCD-48CB-A26A-102D67FAF06A}" presName="conn2-1" presStyleLbl="parChTrans1D2" presStyleIdx="2" presStyleCnt="3"/>
      <dgm:spPr/>
    </dgm:pt>
    <dgm:pt modelId="{AB90BA45-14F0-4A46-97C7-0D6F4B664810}" type="pres">
      <dgm:prSet presAssocID="{16A937E6-1FCD-48CB-A26A-102D67FAF06A}" presName="connTx" presStyleLbl="parChTrans1D2" presStyleIdx="2" presStyleCnt="3"/>
      <dgm:spPr/>
    </dgm:pt>
    <dgm:pt modelId="{D14E8BBE-3E6F-46F8-9E6A-0DDD77F1482D}" type="pres">
      <dgm:prSet presAssocID="{4247E173-84A3-4E28-AAA4-A93D947E3F6D}" presName="root2" presStyleCnt="0"/>
      <dgm:spPr/>
    </dgm:pt>
    <dgm:pt modelId="{63DE4C85-84C6-4FE1-BD54-F518EF909912}" type="pres">
      <dgm:prSet presAssocID="{4247E173-84A3-4E28-AAA4-A93D947E3F6D}" presName="LevelTwoTextNode" presStyleLbl="node2" presStyleIdx="2" presStyleCnt="3">
        <dgm:presLayoutVars>
          <dgm:chPref val="3"/>
        </dgm:presLayoutVars>
      </dgm:prSet>
      <dgm:spPr/>
    </dgm:pt>
    <dgm:pt modelId="{C779D8B0-200E-4FB2-BE3A-500915B63699}" type="pres">
      <dgm:prSet presAssocID="{4247E173-84A3-4E28-AAA4-A93D947E3F6D}" presName="level3hierChild" presStyleCnt="0"/>
      <dgm:spPr/>
    </dgm:pt>
  </dgm:ptLst>
  <dgm:cxnLst>
    <dgm:cxn modelId="{3F4EF173-A4A6-4E38-8C4D-F6F9E757B3FB}" type="presOf" srcId="{AD4021DC-1C9D-4313-9F3D-E483AAE90113}" destId="{D83D50BE-82E4-44CB-A4DD-9AA992AC84DE}" srcOrd="0" destOrd="0" presId="urn:microsoft.com/office/officeart/2008/layout/HorizontalMultiLevelHierarchy"/>
    <dgm:cxn modelId="{3160C96D-F79B-4E51-B259-0E797068FB58}" type="presOf" srcId="{16A937E6-1FCD-48CB-A26A-102D67FAF06A}" destId="{AF1F28BD-E66C-4069-AAD4-4749DE0B5F0E}" srcOrd="0" destOrd="0" presId="urn:microsoft.com/office/officeart/2008/layout/HorizontalMultiLevelHierarchy"/>
    <dgm:cxn modelId="{5B1320CA-7F59-4696-B60C-37A93ED75C6B}" type="presOf" srcId="{16A937E6-1FCD-48CB-A26A-102D67FAF06A}" destId="{AB90BA45-14F0-4A46-97C7-0D6F4B664810}" srcOrd="1" destOrd="0" presId="urn:microsoft.com/office/officeart/2008/layout/HorizontalMultiLevelHierarchy"/>
    <dgm:cxn modelId="{314A354C-DB29-459C-933F-4A1686CE1E8B}" type="presOf" srcId="{7346F909-F99F-44E4-892B-00D299E09EDA}" destId="{3754E22F-B19F-42D5-8E1D-CF6041955B44}" srcOrd="0" destOrd="0" presId="urn:microsoft.com/office/officeart/2008/layout/HorizontalMultiLevelHierarchy"/>
    <dgm:cxn modelId="{3433D3FF-830B-4CC6-B760-5E8B8DE7383C}" type="presOf" srcId="{955289E5-00E6-481A-A80D-A257F2CE83F7}" destId="{C336EFBF-176B-415C-AC44-09DE9EB0B122}" srcOrd="0" destOrd="0" presId="urn:microsoft.com/office/officeart/2008/layout/HorizontalMultiLevelHierarchy"/>
    <dgm:cxn modelId="{51F180A6-9DFB-49BB-852C-A9F7F2DD54DE}" srcId="{F257505F-3DAE-48E1-BA3D-2F3619D4603B}" destId="{4247E173-84A3-4E28-AAA4-A93D947E3F6D}" srcOrd="2" destOrd="0" parTransId="{16A937E6-1FCD-48CB-A26A-102D67FAF06A}" sibTransId="{E4DD450D-F55B-4DC8-ACD8-6F24FE7E38CD}"/>
    <dgm:cxn modelId="{472A737E-F334-44E4-B92A-0C78D94885EE}" type="presOf" srcId="{F257505F-3DAE-48E1-BA3D-2F3619D4603B}" destId="{0A214EDA-9533-44B9-94CA-7475A46C1D3E}" srcOrd="0" destOrd="0" presId="urn:microsoft.com/office/officeart/2008/layout/HorizontalMultiLevelHierarchy"/>
    <dgm:cxn modelId="{5F347E56-B682-43E8-BEB1-043D6C52EFBE}" srcId="{F257505F-3DAE-48E1-BA3D-2F3619D4603B}" destId="{FC784EA4-18E8-4FD5-9E77-16584F59F65F}" srcOrd="1" destOrd="0" parTransId="{AD4021DC-1C9D-4313-9F3D-E483AAE90113}" sibTransId="{C8DED047-9269-4FFC-B3A5-7C8C60523868}"/>
    <dgm:cxn modelId="{39BC0BFF-4AC3-4D60-B976-7FA38607345D}" type="presOf" srcId="{4247E173-84A3-4E28-AAA4-A93D947E3F6D}" destId="{63DE4C85-84C6-4FE1-BD54-F518EF909912}" srcOrd="0" destOrd="0" presId="urn:microsoft.com/office/officeart/2008/layout/HorizontalMultiLevelHierarchy"/>
    <dgm:cxn modelId="{29D1821E-1CD8-4C30-93AE-59E01EAE11C7}" type="presOf" srcId="{7346F909-F99F-44E4-892B-00D299E09EDA}" destId="{10309B38-7DAF-4460-AB98-D9B07E777778}" srcOrd="1" destOrd="0" presId="urn:microsoft.com/office/officeart/2008/layout/HorizontalMultiLevelHierarchy"/>
    <dgm:cxn modelId="{AE8E97F4-FCAF-4CE7-8564-FF2F073DAE88}" type="presOf" srcId="{AD4021DC-1C9D-4313-9F3D-E483AAE90113}" destId="{73E6C18D-2A7E-486D-A5CB-8A0100DF9A1E}" srcOrd="1" destOrd="0" presId="urn:microsoft.com/office/officeart/2008/layout/HorizontalMultiLevelHierarchy"/>
    <dgm:cxn modelId="{8FCBAC60-2776-44B4-BB56-9523101F3765}" srcId="{F257505F-3DAE-48E1-BA3D-2F3619D4603B}" destId="{955289E5-00E6-481A-A80D-A257F2CE83F7}" srcOrd="0" destOrd="0" parTransId="{7346F909-F99F-44E4-892B-00D299E09EDA}" sibTransId="{3A4280A5-22EA-44A3-AD5B-FB468C398B29}"/>
    <dgm:cxn modelId="{6F4CEAD8-512F-4737-A9AB-B6FCFD330D8B}" srcId="{FFC956C3-754B-4A91-8B73-165700848DD4}" destId="{F257505F-3DAE-48E1-BA3D-2F3619D4603B}" srcOrd="0" destOrd="0" parTransId="{11F12AD0-2F2A-48B7-AA58-FE2090A25AFD}" sibTransId="{82A9F4CA-C26B-4933-8784-B961B68E62D8}"/>
    <dgm:cxn modelId="{B7570326-ECFD-4B6C-B1F0-F8EAB0A4D350}" type="presOf" srcId="{FFC956C3-754B-4A91-8B73-165700848DD4}" destId="{C91ED919-64FA-4F60-B9B6-C9A0D6311526}" srcOrd="0" destOrd="0" presId="urn:microsoft.com/office/officeart/2008/layout/HorizontalMultiLevelHierarchy"/>
    <dgm:cxn modelId="{FF4C0469-E701-4891-8361-0A8C43BFE0BD}" type="presOf" srcId="{FC784EA4-18E8-4FD5-9E77-16584F59F65F}" destId="{B573B9D6-E9E5-4B52-9B18-2F635FECF7CB}" srcOrd="0" destOrd="0" presId="urn:microsoft.com/office/officeart/2008/layout/HorizontalMultiLevelHierarchy"/>
    <dgm:cxn modelId="{A75A2292-63FA-46B8-BBC8-89A8200E1F8F}" type="presParOf" srcId="{C91ED919-64FA-4F60-B9B6-C9A0D6311526}" destId="{A8CF1950-B76B-401C-8D19-1416F17A948D}" srcOrd="0" destOrd="0" presId="urn:microsoft.com/office/officeart/2008/layout/HorizontalMultiLevelHierarchy"/>
    <dgm:cxn modelId="{557B388A-8EC2-4FB1-8272-2C8F1AD04155}" type="presParOf" srcId="{A8CF1950-B76B-401C-8D19-1416F17A948D}" destId="{0A214EDA-9533-44B9-94CA-7475A46C1D3E}" srcOrd="0" destOrd="0" presId="urn:microsoft.com/office/officeart/2008/layout/HorizontalMultiLevelHierarchy"/>
    <dgm:cxn modelId="{B5B95701-AB46-4FB9-AC7D-5829AD94D4E9}" type="presParOf" srcId="{A8CF1950-B76B-401C-8D19-1416F17A948D}" destId="{ADFE3FA6-18B6-40C9-8784-5FA33D90D1FC}" srcOrd="1" destOrd="0" presId="urn:microsoft.com/office/officeart/2008/layout/HorizontalMultiLevelHierarchy"/>
    <dgm:cxn modelId="{C746A2F3-061D-44AA-AFF0-AD483F46510D}" type="presParOf" srcId="{ADFE3FA6-18B6-40C9-8784-5FA33D90D1FC}" destId="{3754E22F-B19F-42D5-8E1D-CF6041955B44}" srcOrd="0" destOrd="0" presId="urn:microsoft.com/office/officeart/2008/layout/HorizontalMultiLevelHierarchy"/>
    <dgm:cxn modelId="{99CBBC42-8343-48C9-AF1F-FD8DF720D516}" type="presParOf" srcId="{3754E22F-B19F-42D5-8E1D-CF6041955B44}" destId="{10309B38-7DAF-4460-AB98-D9B07E777778}" srcOrd="0" destOrd="0" presId="urn:microsoft.com/office/officeart/2008/layout/HorizontalMultiLevelHierarchy"/>
    <dgm:cxn modelId="{192E4740-0C11-407D-B301-03ACAD1424CF}" type="presParOf" srcId="{ADFE3FA6-18B6-40C9-8784-5FA33D90D1FC}" destId="{599D72E6-6A40-489E-9A54-EAC792B83DBF}" srcOrd="1" destOrd="0" presId="urn:microsoft.com/office/officeart/2008/layout/HorizontalMultiLevelHierarchy"/>
    <dgm:cxn modelId="{CBB517EB-3D93-4293-BBA2-2F417C61BB58}" type="presParOf" srcId="{599D72E6-6A40-489E-9A54-EAC792B83DBF}" destId="{C336EFBF-176B-415C-AC44-09DE9EB0B122}" srcOrd="0" destOrd="0" presId="urn:microsoft.com/office/officeart/2008/layout/HorizontalMultiLevelHierarchy"/>
    <dgm:cxn modelId="{326B2F2B-CBC4-44FB-904A-DBF454E064A6}" type="presParOf" srcId="{599D72E6-6A40-489E-9A54-EAC792B83DBF}" destId="{AAE61742-DE9F-4A70-BEDB-74B7B4850009}" srcOrd="1" destOrd="0" presId="urn:microsoft.com/office/officeart/2008/layout/HorizontalMultiLevelHierarchy"/>
    <dgm:cxn modelId="{F1EAE7BD-4BBC-432A-BE7A-EDC467ED4EC1}" type="presParOf" srcId="{ADFE3FA6-18B6-40C9-8784-5FA33D90D1FC}" destId="{D83D50BE-82E4-44CB-A4DD-9AA992AC84DE}" srcOrd="2" destOrd="0" presId="urn:microsoft.com/office/officeart/2008/layout/HorizontalMultiLevelHierarchy"/>
    <dgm:cxn modelId="{B0AD9337-C280-41EF-9004-B273C6434545}" type="presParOf" srcId="{D83D50BE-82E4-44CB-A4DD-9AA992AC84DE}" destId="{73E6C18D-2A7E-486D-A5CB-8A0100DF9A1E}" srcOrd="0" destOrd="0" presId="urn:microsoft.com/office/officeart/2008/layout/HorizontalMultiLevelHierarchy"/>
    <dgm:cxn modelId="{2BAADE8A-5CB0-4FD0-A9A3-6088968EFA76}" type="presParOf" srcId="{ADFE3FA6-18B6-40C9-8784-5FA33D90D1FC}" destId="{CF420D68-2368-4582-92D3-0F708447E95D}" srcOrd="3" destOrd="0" presId="urn:microsoft.com/office/officeart/2008/layout/HorizontalMultiLevelHierarchy"/>
    <dgm:cxn modelId="{9AB32611-9005-423D-B772-43AA0F6779A4}" type="presParOf" srcId="{CF420D68-2368-4582-92D3-0F708447E95D}" destId="{B573B9D6-E9E5-4B52-9B18-2F635FECF7CB}" srcOrd="0" destOrd="0" presId="urn:microsoft.com/office/officeart/2008/layout/HorizontalMultiLevelHierarchy"/>
    <dgm:cxn modelId="{1DF46216-55F6-4140-ACCD-FD0C09D80B2E}" type="presParOf" srcId="{CF420D68-2368-4582-92D3-0F708447E95D}" destId="{3060CD9F-549D-403B-BD81-10758EAD2538}" srcOrd="1" destOrd="0" presId="urn:microsoft.com/office/officeart/2008/layout/HorizontalMultiLevelHierarchy"/>
    <dgm:cxn modelId="{07C48920-90A5-4F38-A6DF-8CE55BF31A4F}" type="presParOf" srcId="{ADFE3FA6-18B6-40C9-8784-5FA33D90D1FC}" destId="{AF1F28BD-E66C-4069-AAD4-4749DE0B5F0E}" srcOrd="4" destOrd="0" presId="urn:microsoft.com/office/officeart/2008/layout/HorizontalMultiLevelHierarchy"/>
    <dgm:cxn modelId="{C713BB98-01E9-4E9E-8C1D-A24AD0C72014}" type="presParOf" srcId="{AF1F28BD-E66C-4069-AAD4-4749DE0B5F0E}" destId="{AB90BA45-14F0-4A46-97C7-0D6F4B664810}" srcOrd="0" destOrd="0" presId="urn:microsoft.com/office/officeart/2008/layout/HorizontalMultiLevelHierarchy"/>
    <dgm:cxn modelId="{3811FEC8-B883-468E-8DDB-BB1AA46E2656}" type="presParOf" srcId="{ADFE3FA6-18B6-40C9-8784-5FA33D90D1FC}" destId="{D14E8BBE-3E6F-46F8-9E6A-0DDD77F1482D}" srcOrd="5" destOrd="0" presId="urn:microsoft.com/office/officeart/2008/layout/HorizontalMultiLevelHierarchy"/>
    <dgm:cxn modelId="{6CBFC2A9-293A-4420-9DF0-ED862732D161}" type="presParOf" srcId="{D14E8BBE-3E6F-46F8-9E6A-0DDD77F1482D}" destId="{63DE4C85-84C6-4FE1-BD54-F518EF909912}" srcOrd="0" destOrd="0" presId="urn:microsoft.com/office/officeart/2008/layout/HorizontalMultiLevelHierarchy"/>
    <dgm:cxn modelId="{484FA852-A58A-4504-A4AD-5976532ED1C6}" type="presParOf" srcId="{D14E8BBE-3E6F-46F8-9E6A-0DDD77F1482D}" destId="{C779D8B0-200E-4FB2-BE3A-500915B63699}"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C1E4E91-3C3F-4C05-81B9-C06F94CEEC12}" type="doc">
      <dgm:prSet loTypeId="urn:microsoft.com/office/officeart/2008/layout/HorizontalMultiLevelHierarchy" loCatId="hierarchy" qsTypeId="urn:microsoft.com/office/officeart/2005/8/quickstyle/simple3" qsCatId="simple" csTypeId="urn:microsoft.com/office/officeart/2005/8/colors/accent1_2" csCatId="accent1" phldr="1"/>
      <dgm:spPr/>
      <dgm:t>
        <a:bodyPr/>
        <a:lstStyle/>
        <a:p>
          <a:endParaRPr lang="en-US"/>
        </a:p>
      </dgm:t>
    </dgm:pt>
    <dgm:pt modelId="{9712C7AB-C156-44E7-9409-C51B23A4FC96}">
      <dgm:prSet phldrT="[Text]" custT="1"/>
      <dgm:spPr/>
      <dgm:t>
        <a:bodyPr/>
        <a:lstStyle/>
        <a:p>
          <a:r>
            <a:rPr lang="en-US" sz="2000" dirty="0" smtClean="0"/>
            <a:t>Gynecological conditions </a:t>
          </a:r>
          <a:endParaRPr lang="en-US" sz="2000" dirty="0"/>
        </a:p>
      </dgm:t>
    </dgm:pt>
    <dgm:pt modelId="{BC2BFC81-060A-44B7-A1D3-C492CE54EAFA}" type="parTrans" cxnId="{0E569E54-AAF8-47D5-BA05-1D4DB5E5B659}">
      <dgm:prSet/>
      <dgm:spPr/>
      <dgm:t>
        <a:bodyPr/>
        <a:lstStyle/>
        <a:p>
          <a:endParaRPr lang="en-US"/>
        </a:p>
      </dgm:t>
    </dgm:pt>
    <dgm:pt modelId="{9B3C0977-2535-4033-9D50-11758FD59280}" type="sibTrans" cxnId="{0E569E54-AAF8-47D5-BA05-1D4DB5E5B659}">
      <dgm:prSet/>
      <dgm:spPr/>
      <dgm:t>
        <a:bodyPr/>
        <a:lstStyle/>
        <a:p>
          <a:endParaRPr lang="en-US"/>
        </a:p>
      </dgm:t>
    </dgm:pt>
    <dgm:pt modelId="{F9355C8B-5565-402B-848F-0D003ECE36D0}">
      <dgm:prSet phldrT="[Text]" custT="1"/>
      <dgm:spPr/>
      <dgm:t>
        <a:bodyPr/>
        <a:lstStyle/>
        <a:p>
          <a:r>
            <a:rPr lang="en-US" sz="2000" dirty="0" smtClean="0"/>
            <a:t>Ruptured tubal ectopic pregnancy </a:t>
          </a:r>
          <a:endParaRPr lang="en-US" sz="2000" dirty="0"/>
        </a:p>
      </dgm:t>
    </dgm:pt>
    <dgm:pt modelId="{B9217044-6341-4F69-A3D8-46E711585CBC}" type="parTrans" cxnId="{954342BC-551A-41BC-9EF2-8B1B5841CDC4}">
      <dgm:prSet/>
      <dgm:spPr/>
      <dgm:t>
        <a:bodyPr/>
        <a:lstStyle/>
        <a:p>
          <a:endParaRPr lang="en-US"/>
        </a:p>
      </dgm:t>
    </dgm:pt>
    <dgm:pt modelId="{10F60541-75E1-4092-B17C-F8AB05D61616}" type="sibTrans" cxnId="{954342BC-551A-41BC-9EF2-8B1B5841CDC4}">
      <dgm:prSet/>
      <dgm:spPr/>
      <dgm:t>
        <a:bodyPr/>
        <a:lstStyle/>
        <a:p>
          <a:endParaRPr lang="en-US"/>
        </a:p>
      </dgm:t>
    </dgm:pt>
    <dgm:pt modelId="{23BA3715-B447-4725-B7D7-DEC4F9B5D27E}">
      <dgm:prSet phldrT="[Text]" custT="1"/>
      <dgm:spPr/>
      <dgm:t>
        <a:bodyPr/>
        <a:lstStyle/>
        <a:p>
          <a:r>
            <a:rPr lang="en-US" sz="2000" dirty="0" smtClean="0"/>
            <a:t>Ruptured uterus </a:t>
          </a:r>
          <a:endParaRPr lang="en-US" sz="2000" dirty="0"/>
        </a:p>
      </dgm:t>
    </dgm:pt>
    <dgm:pt modelId="{BA84356C-B0B7-4553-BA44-19EE8D73BEC6}" type="parTrans" cxnId="{1A432A04-CC36-484F-9501-DBDF1E8B494F}">
      <dgm:prSet/>
      <dgm:spPr/>
      <dgm:t>
        <a:bodyPr/>
        <a:lstStyle/>
        <a:p>
          <a:endParaRPr lang="en-US"/>
        </a:p>
      </dgm:t>
    </dgm:pt>
    <dgm:pt modelId="{C4C12C24-2B43-4C4E-A40D-8EC4D21FB862}" type="sibTrans" cxnId="{1A432A04-CC36-484F-9501-DBDF1E8B494F}">
      <dgm:prSet/>
      <dgm:spPr/>
      <dgm:t>
        <a:bodyPr/>
        <a:lstStyle/>
        <a:p>
          <a:endParaRPr lang="en-US"/>
        </a:p>
      </dgm:t>
    </dgm:pt>
    <dgm:pt modelId="{1531ED2B-3841-4656-83C9-14AA34B6ADF8}">
      <dgm:prSet phldrT="[Text]" custT="1"/>
      <dgm:spPr/>
      <dgm:t>
        <a:bodyPr/>
        <a:lstStyle/>
        <a:p>
          <a:r>
            <a:rPr lang="en-US" sz="2000" dirty="0" smtClean="0"/>
            <a:t>Air embolism </a:t>
          </a:r>
          <a:endParaRPr lang="en-US" sz="2000" dirty="0"/>
        </a:p>
      </dgm:t>
    </dgm:pt>
    <dgm:pt modelId="{33E62E78-B808-4EA1-B8F4-57509E1D61A8}" type="parTrans" cxnId="{5E5AEAF6-5273-4AB7-AF32-190D47FD96DB}">
      <dgm:prSet/>
      <dgm:spPr/>
      <dgm:t>
        <a:bodyPr/>
        <a:lstStyle/>
        <a:p>
          <a:endParaRPr lang="en-US"/>
        </a:p>
      </dgm:t>
    </dgm:pt>
    <dgm:pt modelId="{E84E580D-D441-45DA-87C5-51F4596B9B4C}" type="sibTrans" cxnId="{5E5AEAF6-5273-4AB7-AF32-190D47FD96DB}">
      <dgm:prSet/>
      <dgm:spPr/>
      <dgm:t>
        <a:bodyPr/>
        <a:lstStyle/>
        <a:p>
          <a:endParaRPr lang="en-US"/>
        </a:p>
      </dgm:t>
    </dgm:pt>
    <dgm:pt modelId="{07853F6C-892F-4115-A6AE-24C80C995662}">
      <dgm:prSet custT="1"/>
      <dgm:spPr/>
      <dgm:t>
        <a:bodyPr/>
        <a:lstStyle/>
        <a:p>
          <a:r>
            <a:rPr lang="en-US" sz="2000" dirty="0" smtClean="0"/>
            <a:t>Amniotic fluid embolism </a:t>
          </a:r>
          <a:endParaRPr lang="en-US" sz="2000" dirty="0"/>
        </a:p>
      </dgm:t>
    </dgm:pt>
    <dgm:pt modelId="{7DAAEDB3-2CDB-406E-A43B-7E30F0606DFC}" type="parTrans" cxnId="{084CE5B6-C981-4235-92BE-3CC62997ACE4}">
      <dgm:prSet/>
      <dgm:spPr/>
      <dgm:t>
        <a:bodyPr/>
        <a:lstStyle/>
        <a:p>
          <a:endParaRPr lang="en-US"/>
        </a:p>
      </dgm:t>
    </dgm:pt>
    <dgm:pt modelId="{666B662F-9F36-4B6A-80BF-2F42830EA810}" type="sibTrans" cxnId="{084CE5B6-C981-4235-92BE-3CC62997ACE4}">
      <dgm:prSet/>
      <dgm:spPr/>
      <dgm:t>
        <a:bodyPr/>
        <a:lstStyle/>
        <a:p>
          <a:endParaRPr lang="en-US"/>
        </a:p>
      </dgm:t>
    </dgm:pt>
    <dgm:pt modelId="{100E2EFD-6575-44E7-BF1D-BA8BABF49FDF}">
      <dgm:prSet custT="1"/>
      <dgm:spPr/>
      <dgm:t>
        <a:bodyPr/>
        <a:lstStyle/>
        <a:p>
          <a:r>
            <a:rPr lang="en-US" sz="2000" dirty="0" smtClean="0"/>
            <a:t>Induced abortions </a:t>
          </a:r>
          <a:endParaRPr lang="en-US" sz="2000" dirty="0"/>
        </a:p>
      </dgm:t>
    </dgm:pt>
    <dgm:pt modelId="{C9297E2D-97F5-4F2F-8155-399B06F4073B}" type="parTrans" cxnId="{FD1A5B23-C66C-45BC-95E6-67C0E2FB24EA}">
      <dgm:prSet/>
      <dgm:spPr/>
      <dgm:t>
        <a:bodyPr/>
        <a:lstStyle/>
        <a:p>
          <a:endParaRPr lang="en-US"/>
        </a:p>
      </dgm:t>
    </dgm:pt>
    <dgm:pt modelId="{DBBD6B48-6C24-4FBE-BFB6-0AEC38BAC2B6}" type="sibTrans" cxnId="{FD1A5B23-C66C-45BC-95E6-67C0E2FB24EA}">
      <dgm:prSet/>
      <dgm:spPr/>
      <dgm:t>
        <a:bodyPr/>
        <a:lstStyle/>
        <a:p>
          <a:endParaRPr lang="en-US"/>
        </a:p>
      </dgm:t>
    </dgm:pt>
    <dgm:pt modelId="{1A427C30-F044-46BE-8C0D-CED8AA4746B9}" type="pres">
      <dgm:prSet presAssocID="{DC1E4E91-3C3F-4C05-81B9-C06F94CEEC12}" presName="Name0" presStyleCnt="0">
        <dgm:presLayoutVars>
          <dgm:chPref val="1"/>
          <dgm:dir/>
          <dgm:animOne val="branch"/>
          <dgm:animLvl val="lvl"/>
          <dgm:resizeHandles val="exact"/>
        </dgm:presLayoutVars>
      </dgm:prSet>
      <dgm:spPr/>
    </dgm:pt>
    <dgm:pt modelId="{D5E4FC24-C0C3-4E02-B5D2-A0D901EA4937}" type="pres">
      <dgm:prSet presAssocID="{9712C7AB-C156-44E7-9409-C51B23A4FC96}" presName="root1" presStyleCnt="0"/>
      <dgm:spPr/>
    </dgm:pt>
    <dgm:pt modelId="{0F5F1C67-85DC-4B8A-AF17-90431FED0F37}" type="pres">
      <dgm:prSet presAssocID="{9712C7AB-C156-44E7-9409-C51B23A4FC96}" presName="LevelOneTextNode" presStyleLbl="node0" presStyleIdx="0" presStyleCnt="1">
        <dgm:presLayoutVars>
          <dgm:chPref val="3"/>
        </dgm:presLayoutVars>
      </dgm:prSet>
      <dgm:spPr/>
    </dgm:pt>
    <dgm:pt modelId="{1CAEF44F-7FAD-433C-A385-E865CEF7CDC5}" type="pres">
      <dgm:prSet presAssocID="{9712C7AB-C156-44E7-9409-C51B23A4FC96}" presName="level2hierChild" presStyleCnt="0"/>
      <dgm:spPr/>
    </dgm:pt>
    <dgm:pt modelId="{095FB6E1-19BA-4169-94DA-11ECE6E5F0AB}" type="pres">
      <dgm:prSet presAssocID="{B9217044-6341-4F69-A3D8-46E711585CBC}" presName="conn2-1" presStyleLbl="parChTrans1D2" presStyleIdx="0" presStyleCnt="5"/>
      <dgm:spPr/>
    </dgm:pt>
    <dgm:pt modelId="{839593E4-F573-49F5-B2BA-0AEA2FAC445C}" type="pres">
      <dgm:prSet presAssocID="{B9217044-6341-4F69-A3D8-46E711585CBC}" presName="connTx" presStyleLbl="parChTrans1D2" presStyleIdx="0" presStyleCnt="5"/>
      <dgm:spPr/>
    </dgm:pt>
    <dgm:pt modelId="{6ED3689C-602A-4C22-A6FE-A4C67F36956E}" type="pres">
      <dgm:prSet presAssocID="{F9355C8B-5565-402B-848F-0D003ECE36D0}" presName="root2" presStyleCnt="0"/>
      <dgm:spPr/>
    </dgm:pt>
    <dgm:pt modelId="{7617031C-3CE1-4F6B-BF0A-DBA085A1E15A}" type="pres">
      <dgm:prSet presAssocID="{F9355C8B-5565-402B-848F-0D003ECE36D0}" presName="LevelTwoTextNode" presStyleLbl="node2" presStyleIdx="0" presStyleCnt="5">
        <dgm:presLayoutVars>
          <dgm:chPref val="3"/>
        </dgm:presLayoutVars>
      </dgm:prSet>
      <dgm:spPr/>
    </dgm:pt>
    <dgm:pt modelId="{25AD6D52-7BAD-4461-B69A-9632EBD3EC2B}" type="pres">
      <dgm:prSet presAssocID="{F9355C8B-5565-402B-848F-0D003ECE36D0}" presName="level3hierChild" presStyleCnt="0"/>
      <dgm:spPr/>
    </dgm:pt>
    <dgm:pt modelId="{A42F7C55-AB14-464B-8049-AF5FAC298219}" type="pres">
      <dgm:prSet presAssocID="{BA84356C-B0B7-4553-BA44-19EE8D73BEC6}" presName="conn2-1" presStyleLbl="parChTrans1D2" presStyleIdx="1" presStyleCnt="5"/>
      <dgm:spPr/>
    </dgm:pt>
    <dgm:pt modelId="{A36977C6-130F-4587-A99E-34FC2C533991}" type="pres">
      <dgm:prSet presAssocID="{BA84356C-B0B7-4553-BA44-19EE8D73BEC6}" presName="connTx" presStyleLbl="parChTrans1D2" presStyleIdx="1" presStyleCnt="5"/>
      <dgm:spPr/>
    </dgm:pt>
    <dgm:pt modelId="{CF2154FA-F9D7-443E-A78A-43D498781B2E}" type="pres">
      <dgm:prSet presAssocID="{23BA3715-B447-4725-B7D7-DEC4F9B5D27E}" presName="root2" presStyleCnt="0"/>
      <dgm:spPr/>
    </dgm:pt>
    <dgm:pt modelId="{F00882F0-AC22-4880-8CAF-BB89CE38DAFA}" type="pres">
      <dgm:prSet presAssocID="{23BA3715-B447-4725-B7D7-DEC4F9B5D27E}" presName="LevelTwoTextNode" presStyleLbl="node2" presStyleIdx="1" presStyleCnt="5">
        <dgm:presLayoutVars>
          <dgm:chPref val="3"/>
        </dgm:presLayoutVars>
      </dgm:prSet>
      <dgm:spPr/>
    </dgm:pt>
    <dgm:pt modelId="{1BC9AE60-C85F-4E7F-8695-62D9D4D743D0}" type="pres">
      <dgm:prSet presAssocID="{23BA3715-B447-4725-B7D7-DEC4F9B5D27E}" presName="level3hierChild" presStyleCnt="0"/>
      <dgm:spPr/>
    </dgm:pt>
    <dgm:pt modelId="{D133DBB7-CEB0-4989-ACF9-FFC4EFFDC197}" type="pres">
      <dgm:prSet presAssocID="{33E62E78-B808-4EA1-B8F4-57509E1D61A8}" presName="conn2-1" presStyleLbl="parChTrans1D2" presStyleIdx="2" presStyleCnt="5"/>
      <dgm:spPr/>
    </dgm:pt>
    <dgm:pt modelId="{E71BF8F6-C347-49E5-AF76-3B3DBCBF1FA2}" type="pres">
      <dgm:prSet presAssocID="{33E62E78-B808-4EA1-B8F4-57509E1D61A8}" presName="connTx" presStyleLbl="parChTrans1D2" presStyleIdx="2" presStyleCnt="5"/>
      <dgm:spPr/>
    </dgm:pt>
    <dgm:pt modelId="{7E4B8A44-BF20-418A-B415-2A6826BBC71D}" type="pres">
      <dgm:prSet presAssocID="{1531ED2B-3841-4656-83C9-14AA34B6ADF8}" presName="root2" presStyleCnt="0"/>
      <dgm:spPr/>
    </dgm:pt>
    <dgm:pt modelId="{F6B5AE7B-71B2-45A4-8F33-33E22F0F2A01}" type="pres">
      <dgm:prSet presAssocID="{1531ED2B-3841-4656-83C9-14AA34B6ADF8}" presName="LevelTwoTextNode" presStyleLbl="node2" presStyleIdx="2" presStyleCnt="5">
        <dgm:presLayoutVars>
          <dgm:chPref val="3"/>
        </dgm:presLayoutVars>
      </dgm:prSet>
      <dgm:spPr/>
    </dgm:pt>
    <dgm:pt modelId="{6204EC45-B78E-402E-956A-661A7F187D6F}" type="pres">
      <dgm:prSet presAssocID="{1531ED2B-3841-4656-83C9-14AA34B6ADF8}" presName="level3hierChild" presStyleCnt="0"/>
      <dgm:spPr/>
    </dgm:pt>
    <dgm:pt modelId="{846AB7CA-F66B-478C-B1BB-38E2629BB8A7}" type="pres">
      <dgm:prSet presAssocID="{7DAAEDB3-2CDB-406E-A43B-7E30F0606DFC}" presName="conn2-1" presStyleLbl="parChTrans1D2" presStyleIdx="3" presStyleCnt="5"/>
      <dgm:spPr/>
    </dgm:pt>
    <dgm:pt modelId="{AE3D3820-2E4D-4BEE-9B8B-72A7456A6059}" type="pres">
      <dgm:prSet presAssocID="{7DAAEDB3-2CDB-406E-A43B-7E30F0606DFC}" presName="connTx" presStyleLbl="parChTrans1D2" presStyleIdx="3" presStyleCnt="5"/>
      <dgm:spPr/>
    </dgm:pt>
    <dgm:pt modelId="{6297DD95-4B1C-425C-9729-713066257DA2}" type="pres">
      <dgm:prSet presAssocID="{07853F6C-892F-4115-A6AE-24C80C995662}" presName="root2" presStyleCnt="0"/>
      <dgm:spPr/>
    </dgm:pt>
    <dgm:pt modelId="{4E9CB8E5-2B93-4580-849B-B5A793B419A5}" type="pres">
      <dgm:prSet presAssocID="{07853F6C-892F-4115-A6AE-24C80C995662}" presName="LevelTwoTextNode" presStyleLbl="node2" presStyleIdx="3" presStyleCnt="5">
        <dgm:presLayoutVars>
          <dgm:chPref val="3"/>
        </dgm:presLayoutVars>
      </dgm:prSet>
      <dgm:spPr/>
    </dgm:pt>
    <dgm:pt modelId="{50D84C55-4928-4B51-98F8-515CE26840ED}" type="pres">
      <dgm:prSet presAssocID="{07853F6C-892F-4115-A6AE-24C80C995662}" presName="level3hierChild" presStyleCnt="0"/>
      <dgm:spPr/>
    </dgm:pt>
    <dgm:pt modelId="{610C2687-A95F-4E77-8979-C14112F4A01D}" type="pres">
      <dgm:prSet presAssocID="{C9297E2D-97F5-4F2F-8155-399B06F4073B}" presName="conn2-1" presStyleLbl="parChTrans1D2" presStyleIdx="4" presStyleCnt="5"/>
      <dgm:spPr/>
    </dgm:pt>
    <dgm:pt modelId="{A2C90EE9-0BD2-405C-A66D-F746972D6257}" type="pres">
      <dgm:prSet presAssocID="{C9297E2D-97F5-4F2F-8155-399B06F4073B}" presName="connTx" presStyleLbl="parChTrans1D2" presStyleIdx="4" presStyleCnt="5"/>
      <dgm:spPr/>
    </dgm:pt>
    <dgm:pt modelId="{4FE3CAF6-D992-4217-A31D-162BEE4F2386}" type="pres">
      <dgm:prSet presAssocID="{100E2EFD-6575-44E7-BF1D-BA8BABF49FDF}" presName="root2" presStyleCnt="0"/>
      <dgm:spPr/>
    </dgm:pt>
    <dgm:pt modelId="{4776C6D4-4FE8-4E56-8578-A8FF5935D4C5}" type="pres">
      <dgm:prSet presAssocID="{100E2EFD-6575-44E7-BF1D-BA8BABF49FDF}" presName="LevelTwoTextNode" presStyleLbl="node2" presStyleIdx="4" presStyleCnt="5">
        <dgm:presLayoutVars>
          <dgm:chPref val="3"/>
        </dgm:presLayoutVars>
      </dgm:prSet>
      <dgm:spPr/>
    </dgm:pt>
    <dgm:pt modelId="{228FF586-476C-4097-B385-3419C5BECEED}" type="pres">
      <dgm:prSet presAssocID="{100E2EFD-6575-44E7-BF1D-BA8BABF49FDF}" presName="level3hierChild" presStyleCnt="0"/>
      <dgm:spPr/>
    </dgm:pt>
  </dgm:ptLst>
  <dgm:cxnLst>
    <dgm:cxn modelId="{084CE5B6-C981-4235-92BE-3CC62997ACE4}" srcId="{9712C7AB-C156-44E7-9409-C51B23A4FC96}" destId="{07853F6C-892F-4115-A6AE-24C80C995662}" srcOrd="3" destOrd="0" parTransId="{7DAAEDB3-2CDB-406E-A43B-7E30F0606DFC}" sibTransId="{666B662F-9F36-4B6A-80BF-2F42830EA810}"/>
    <dgm:cxn modelId="{8699ACD5-9EDC-4B66-9C10-A47398E20C16}" type="presOf" srcId="{33E62E78-B808-4EA1-B8F4-57509E1D61A8}" destId="{D133DBB7-CEB0-4989-ACF9-FFC4EFFDC197}" srcOrd="0" destOrd="0" presId="urn:microsoft.com/office/officeart/2008/layout/HorizontalMultiLevelHierarchy"/>
    <dgm:cxn modelId="{F4129462-6CB6-4779-AFC4-6FB8C17424D6}" type="presOf" srcId="{C9297E2D-97F5-4F2F-8155-399B06F4073B}" destId="{A2C90EE9-0BD2-405C-A66D-F746972D6257}" srcOrd="1" destOrd="0" presId="urn:microsoft.com/office/officeart/2008/layout/HorizontalMultiLevelHierarchy"/>
    <dgm:cxn modelId="{5F4E6312-597E-41A9-9271-CA9B4046A69A}" type="presOf" srcId="{33E62E78-B808-4EA1-B8F4-57509E1D61A8}" destId="{E71BF8F6-C347-49E5-AF76-3B3DBCBF1FA2}" srcOrd="1" destOrd="0" presId="urn:microsoft.com/office/officeart/2008/layout/HorizontalMultiLevelHierarchy"/>
    <dgm:cxn modelId="{8900AF9D-8F27-49DF-8999-25680AD06E08}" type="presOf" srcId="{100E2EFD-6575-44E7-BF1D-BA8BABF49FDF}" destId="{4776C6D4-4FE8-4E56-8578-A8FF5935D4C5}" srcOrd="0" destOrd="0" presId="urn:microsoft.com/office/officeart/2008/layout/HorizontalMultiLevelHierarchy"/>
    <dgm:cxn modelId="{B701D648-2C9A-49CD-81BF-E84E9730A690}" type="presOf" srcId="{7DAAEDB3-2CDB-406E-A43B-7E30F0606DFC}" destId="{846AB7CA-F66B-478C-B1BB-38E2629BB8A7}" srcOrd="0" destOrd="0" presId="urn:microsoft.com/office/officeart/2008/layout/HorizontalMultiLevelHierarchy"/>
    <dgm:cxn modelId="{954342BC-551A-41BC-9EF2-8B1B5841CDC4}" srcId="{9712C7AB-C156-44E7-9409-C51B23A4FC96}" destId="{F9355C8B-5565-402B-848F-0D003ECE36D0}" srcOrd="0" destOrd="0" parTransId="{B9217044-6341-4F69-A3D8-46E711585CBC}" sibTransId="{10F60541-75E1-4092-B17C-F8AB05D61616}"/>
    <dgm:cxn modelId="{DA23F2D9-7D6E-48B8-8913-9039EC327446}" type="presOf" srcId="{C9297E2D-97F5-4F2F-8155-399B06F4073B}" destId="{610C2687-A95F-4E77-8979-C14112F4A01D}" srcOrd="0" destOrd="0" presId="urn:microsoft.com/office/officeart/2008/layout/HorizontalMultiLevelHierarchy"/>
    <dgm:cxn modelId="{BA0D27E0-4C23-4F44-A34E-8BEAC4DBC4CD}" type="presOf" srcId="{9712C7AB-C156-44E7-9409-C51B23A4FC96}" destId="{0F5F1C67-85DC-4B8A-AF17-90431FED0F37}" srcOrd="0" destOrd="0" presId="urn:microsoft.com/office/officeart/2008/layout/HorizontalMultiLevelHierarchy"/>
    <dgm:cxn modelId="{B99EF055-482A-4BFF-8E92-E683840074C8}" type="presOf" srcId="{B9217044-6341-4F69-A3D8-46E711585CBC}" destId="{839593E4-F573-49F5-B2BA-0AEA2FAC445C}" srcOrd="1" destOrd="0" presId="urn:microsoft.com/office/officeart/2008/layout/HorizontalMultiLevelHierarchy"/>
    <dgm:cxn modelId="{FD1A5B23-C66C-45BC-95E6-67C0E2FB24EA}" srcId="{9712C7AB-C156-44E7-9409-C51B23A4FC96}" destId="{100E2EFD-6575-44E7-BF1D-BA8BABF49FDF}" srcOrd="4" destOrd="0" parTransId="{C9297E2D-97F5-4F2F-8155-399B06F4073B}" sibTransId="{DBBD6B48-6C24-4FBE-BFB6-0AEC38BAC2B6}"/>
    <dgm:cxn modelId="{4B4672DE-681F-48BF-9E83-DC36BEDCA5B6}" type="presOf" srcId="{07853F6C-892F-4115-A6AE-24C80C995662}" destId="{4E9CB8E5-2B93-4580-849B-B5A793B419A5}" srcOrd="0" destOrd="0" presId="urn:microsoft.com/office/officeart/2008/layout/HorizontalMultiLevelHierarchy"/>
    <dgm:cxn modelId="{4D9E2F1F-9735-4AF1-B8D4-35BDF9D9F411}" type="presOf" srcId="{F9355C8B-5565-402B-848F-0D003ECE36D0}" destId="{7617031C-3CE1-4F6B-BF0A-DBA085A1E15A}" srcOrd="0" destOrd="0" presId="urn:microsoft.com/office/officeart/2008/layout/HorizontalMultiLevelHierarchy"/>
    <dgm:cxn modelId="{1A432A04-CC36-484F-9501-DBDF1E8B494F}" srcId="{9712C7AB-C156-44E7-9409-C51B23A4FC96}" destId="{23BA3715-B447-4725-B7D7-DEC4F9B5D27E}" srcOrd="1" destOrd="0" parTransId="{BA84356C-B0B7-4553-BA44-19EE8D73BEC6}" sibTransId="{C4C12C24-2B43-4C4E-A40D-8EC4D21FB862}"/>
    <dgm:cxn modelId="{4FD8C7F3-4AE2-45BD-B94A-202B71B7D36B}" type="presOf" srcId="{BA84356C-B0B7-4553-BA44-19EE8D73BEC6}" destId="{A42F7C55-AB14-464B-8049-AF5FAC298219}" srcOrd="0" destOrd="0" presId="urn:microsoft.com/office/officeart/2008/layout/HorizontalMultiLevelHierarchy"/>
    <dgm:cxn modelId="{6FBAA3A9-84A9-4C15-A4D1-09D8D41AE062}" type="presOf" srcId="{1531ED2B-3841-4656-83C9-14AA34B6ADF8}" destId="{F6B5AE7B-71B2-45A4-8F33-33E22F0F2A01}" srcOrd="0" destOrd="0" presId="urn:microsoft.com/office/officeart/2008/layout/HorizontalMultiLevelHierarchy"/>
    <dgm:cxn modelId="{06BC0348-36A9-4FA6-8C1D-6B74311C7078}" type="presOf" srcId="{7DAAEDB3-2CDB-406E-A43B-7E30F0606DFC}" destId="{AE3D3820-2E4D-4BEE-9B8B-72A7456A6059}" srcOrd="1" destOrd="0" presId="urn:microsoft.com/office/officeart/2008/layout/HorizontalMultiLevelHierarchy"/>
    <dgm:cxn modelId="{4F31D50A-BF22-4478-8F9A-C028044FB708}" type="presOf" srcId="{B9217044-6341-4F69-A3D8-46E711585CBC}" destId="{095FB6E1-19BA-4169-94DA-11ECE6E5F0AB}" srcOrd="0" destOrd="0" presId="urn:microsoft.com/office/officeart/2008/layout/HorizontalMultiLevelHierarchy"/>
    <dgm:cxn modelId="{DF3A02D0-F8C9-467A-9123-58903717ABBC}" type="presOf" srcId="{BA84356C-B0B7-4553-BA44-19EE8D73BEC6}" destId="{A36977C6-130F-4587-A99E-34FC2C533991}" srcOrd="1" destOrd="0" presId="urn:microsoft.com/office/officeart/2008/layout/HorizontalMultiLevelHierarchy"/>
    <dgm:cxn modelId="{5E5AEAF6-5273-4AB7-AF32-190D47FD96DB}" srcId="{9712C7AB-C156-44E7-9409-C51B23A4FC96}" destId="{1531ED2B-3841-4656-83C9-14AA34B6ADF8}" srcOrd="2" destOrd="0" parTransId="{33E62E78-B808-4EA1-B8F4-57509E1D61A8}" sibTransId="{E84E580D-D441-45DA-87C5-51F4596B9B4C}"/>
    <dgm:cxn modelId="{542F83D4-5819-458A-A742-C519819F5A04}" type="presOf" srcId="{DC1E4E91-3C3F-4C05-81B9-C06F94CEEC12}" destId="{1A427C30-F044-46BE-8C0D-CED8AA4746B9}" srcOrd="0" destOrd="0" presId="urn:microsoft.com/office/officeart/2008/layout/HorizontalMultiLevelHierarchy"/>
    <dgm:cxn modelId="{0E569E54-AAF8-47D5-BA05-1D4DB5E5B659}" srcId="{DC1E4E91-3C3F-4C05-81B9-C06F94CEEC12}" destId="{9712C7AB-C156-44E7-9409-C51B23A4FC96}" srcOrd="0" destOrd="0" parTransId="{BC2BFC81-060A-44B7-A1D3-C492CE54EAFA}" sibTransId="{9B3C0977-2535-4033-9D50-11758FD59280}"/>
    <dgm:cxn modelId="{45B4894A-02F7-4C46-A226-214A0365312C}" type="presOf" srcId="{23BA3715-B447-4725-B7D7-DEC4F9B5D27E}" destId="{F00882F0-AC22-4880-8CAF-BB89CE38DAFA}" srcOrd="0" destOrd="0" presId="urn:microsoft.com/office/officeart/2008/layout/HorizontalMultiLevelHierarchy"/>
    <dgm:cxn modelId="{B9A165CA-A733-453D-B53E-0890EA280E80}" type="presParOf" srcId="{1A427C30-F044-46BE-8C0D-CED8AA4746B9}" destId="{D5E4FC24-C0C3-4E02-B5D2-A0D901EA4937}" srcOrd="0" destOrd="0" presId="urn:microsoft.com/office/officeart/2008/layout/HorizontalMultiLevelHierarchy"/>
    <dgm:cxn modelId="{18EC31C6-8E8D-4DA5-9A82-A3FBFD7FB678}" type="presParOf" srcId="{D5E4FC24-C0C3-4E02-B5D2-A0D901EA4937}" destId="{0F5F1C67-85DC-4B8A-AF17-90431FED0F37}" srcOrd="0" destOrd="0" presId="urn:microsoft.com/office/officeart/2008/layout/HorizontalMultiLevelHierarchy"/>
    <dgm:cxn modelId="{D618A4B0-1AE0-4A42-B9A5-F216A9910B03}" type="presParOf" srcId="{D5E4FC24-C0C3-4E02-B5D2-A0D901EA4937}" destId="{1CAEF44F-7FAD-433C-A385-E865CEF7CDC5}" srcOrd="1" destOrd="0" presId="urn:microsoft.com/office/officeart/2008/layout/HorizontalMultiLevelHierarchy"/>
    <dgm:cxn modelId="{766BB404-D9CC-4EE6-A5E6-8B4BED358AF7}" type="presParOf" srcId="{1CAEF44F-7FAD-433C-A385-E865CEF7CDC5}" destId="{095FB6E1-19BA-4169-94DA-11ECE6E5F0AB}" srcOrd="0" destOrd="0" presId="urn:microsoft.com/office/officeart/2008/layout/HorizontalMultiLevelHierarchy"/>
    <dgm:cxn modelId="{F66D4D7B-9E7A-4796-ACEB-6CF6F9D931A4}" type="presParOf" srcId="{095FB6E1-19BA-4169-94DA-11ECE6E5F0AB}" destId="{839593E4-F573-49F5-B2BA-0AEA2FAC445C}" srcOrd="0" destOrd="0" presId="urn:microsoft.com/office/officeart/2008/layout/HorizontalMultiLevelHierarchy"/>
    <dgm:cxn modelId="{4EC92930-ADCD-4384-BAF0-10980888C9D0}" type="presParOf" srcId="{1CAEF44F-7FAD-433C-A385-E865CEF7CDC5}" destId="{6ED3689C-602A-4C22-A6FE-A4C67F36956E}" srcOrd="1" destOrd="0" presId="urn:microsoft.com/office/officeart/2008/layout/HorizontalMultiLevelHierarchy"/>
    <dgm:cxn modelId="{05D1CDFE-5B3E-490A-B73A-B894E5AAC8EE}" type="presParOf" srcId="{6ED3689C-602A-4C22-A6FE-A4C67F36956E}" destId="{7617031C-3CE1-4F6B-BF0A-DBA085A1E15A}" srcOrd="0" destOrd="0" presId="urn:microsoft.com/office/officeart/2008/layout/HorizontalMultiLevelHierarchy"/>
    <dgm:cxn modelId="{8CE3BCF0-39A3-49B1-872C-21E455374AEF}" type="presParOf" srcId="{6ED3689C-602A-4C22-A6FE-A4C67F36956E}" destId="{25AD6D52-7BAD-4461-B69A-9632EBD3EC2B}" srcOrd="1" destOrd="0" presId="urn:microsoft.com/office/officeart/2008/layout/HorizontalMultiLevelHierarchy"/>
    <dgm:cxn modelId="{7AF788E1-3A25-4525-B03E-17AABE47EF24}" type="presParOf" srcId="{1CAEF44F-7FAD-433C-A385-E865CEF7CDC5}" destId="{A42F7C55-AB14-464B-8049-AF5FAC298219}" srcOrd="2" destOrd="0" presId="urn:microsoft.com/office/officeart/2008/layout/HorizontalMultiLevelHierarchy"/>
    <dgm:cxn modelId="{FF5E8A28-AC49-416D-B779-96206D20D8FE}" type="presParOf" srcId="{A42F7C55-AB14-464B-8049-AF5FAC298219}" destId="{A36977C6-130F-4587-A99E-34FC2C533991}" srcOrd="0" destOrd="0" presId="urn:microsoft.com/office/officeart/2008/layout/HorizontalMultiLevelHierarchy"/>
    <dgm:cxn modelId="{0462C6BC-9625-48B9-BFFB-CCC7CF296B49}" type="presParOf" srcId="{1CAEF44F-7FAD-433C-A385-E865CEF7CDC5}" destId="{CF2154FA-F9D7-443E-A78A-43D498781B2E}" srcOrd="3" destOrd="0" presId="urn:microsoft.com/office/officeart/2008/layout/HorizontalMultiLevelHierarchy"/>
    <dgm:cxn modelId="{B964974A-B5BB-48A7-A1C3-2576425288A5}" type="presParOf" srcId="{CF2154FA-F9D7-443E-A78A-43D498781B2E}" destId="{F00882F0-AC22-4880-8CAF-BB89CE38DAFA}" srcOrd="0" destOrd="0" presId="urn:microsoft.com/office/officeart/2008/layout/HorizontalMultiLevelHierarchy"/>
    <dgm:cxn modelId="{C3B67E10-4628-4A9A-B43F-74812663DD12}" type="presParOf" srcId="{CF2154FA-F9D7-443E-A78A-43D498781B2E}" destId="{1BC9AE60-C85F-4E7F-8695-62D9D4D743D0}" srcOrd="1" destOrd="0" presId="urn:microsoft.com/office/officeart/2008/layout/HorizontalMultiLevelHierarchy"/>
    <dgm:cxn modelId="{E5BC4C04-7C95-400B-A03A-D02337AC21AE}" type="presParOf" srcId="{1CAEF44F-7FAD-433C-A385-E865CEF7CDC5}" destId="{D133DBB7-CEB0-4989-ACF9-FFC4EFFDC197}" srcOrd="4" destOrd="0" presId="urn:microsoft.com/office/officeart/2008/layout/HorizontalMultiLevelHierarchy"/>
    <dgm:cxn modelId="{B4DD52BA-E95C-4D54-A166-7792AFADAAF1}" type="presParOf" srcId="{D133DBB7-CEB0-4989-ACF9-FFC4EFFDC197}" destId="{E71BF8F6-C347-49E5-AF76-3B3DBCBF1FA2}" srcOrd="0" destOrd="0" presId="urn:microsoft.com/office/officeart/2008/layout/HorizontalMultiLevelHierarchy"/>
    <dgm:cxn modelId="{8EF7AC59-C34D-4122-B450-9A0C82DAA475}" type="presParOf" srcId="{1CAEF44F-7FAD-433C-A385-E865CEF7CDC5}" destId="{7E4B8A44-BF20-418A-B415-2A6826BBC71D}" srcOrd="5" destOrd="0" presId="urn:microsoft.com/office/officeart/2008/layout/HorizontalMultiLevelHierarchy"/>
    <dgm:cxn modelId="{B0739E69-8631-4697-A27F-C5E3D9247C56}" type="presParOf" srcId="{7E4B8A44-BF20-418A-B415-2A6826BBC71D}" destId="{F6B5AE7B-71B2-45A4-8F33-33E22F0F2A01}" srcOrd="0" destOrd="0" presId="urn:microsoft.com/office/officeart/2008/layout/HorizontalMultiLevelHierarchy"/>
    <dgm:cxn modelId="{6004F3B7-C6A0-43C0-BC41-5B3D55AAEBD5}" type="presParOf" srcId="{7E4B8A44-BF20-418A-B415-2A6826BBC71D}" destId="{6204EC45-B78E-402E-956A-661A7F187D6F}" srcOrd="1" destOrd="0" presId="urn:microsoft.com/office/officeart/2008/layout/HorizontalMultiLevelHierarchy"/>
    <dgm:cxn modelId="{AAD96EDF-F0CB-445B-8AA8-2A97C0F60251}" type="presParOf" srcId="{1CAEF44F-7FAD-433C-A385-E865CEF7CDC5}" destId="{846AB7CA-F66B-478C-B1BB-38E2629BB8A7}" srcOrd="6" destOrd="0" presId="urn:microsoft.com/office/officeart/2008/layout/HorizontalMultiLevelHierarchy"/>
    <dgm:cxn modelId="{83D4B5B0-7D99-47B9-9EDB-9337E3E9E390}" type="presParOf" srcId="{846AB7CA-F66B-478C-B1BB-38E2629BB8A7}" destId="{AE3D3820-2E4D-4BEE-9B8B-72A7456A6059}" srcOrd="0" destOrd="0" presId="urn:microsoft.com/office/officeart/2008/layout/HorizontalMultiLevelHierarchy"/>
    <dgm:cxn modelId="{475865C5-318E-4217-912F-2F99A5EF3DFC}" type="presParOf" srcId="{1CAEF44F-7FAD-433C-A385-E865CEF7CDC5}" destId="{6297DD95-4B1C-425C-9729-713066257DA2}" srcOrd="7" destOrd="0" presId="urn:microsoft.com/office/officeart/2008/layout/HorizontalMultiLevelHierarchy"/>
    <dgm:cxn modelId="{14780B4F-BB4E-419E-ADAC-183E9CA72FB3}" type="presParOf" srcId="{6297DD95-4B1C-425C-9729-713066257DA2}" destId="{4E9CB8E5-2B93-4580-849B-B5A793B419A5}" srcOrd="0" destOrd="0" presId="urn:microsoft.com/office/officeart/2008/layout/HorizontalMultiLevelHierarchy"/>
    <dgm:cxn modelId="{8B94FA4B-1FD5-40B7-BFFA-A7F1FE0CEC52}" type="presParOf" srcId="{6297DD95-4B1C-425C-9729-713066257DA2}" destId="{50D84C55-4928-4B51-98F8-515CE26840ED}" srcOrd="1" destOrd="0" presId="urn:microsoft.com/office/officeart/2008/layout/HorizontalMultiLevelHierarchy"/>
    <dgm:cxn modelId="{F62DBB61-A644-4BCD-8FF3-6D0EE09D1CB1}" type="presParOf" srcId="{1CAEF44F-7FAD-433C-A385-E865CEF7CDC5}" destId="{610C2687-A95F-4E77-8979-C14112F4A01D}" srcOrd="8" destOrd="0" presId="urn:microsoft.com/office/officeart/2008/layout/HorizontalMultiLevelHierarchy"/>
    <dgm:cxn modelId="{D85907B0-982A-4E3D-B36B-B01F60222974}" type="presParOf" srcId="{610C2687-A95F-4E77-8979-C14112F4A01D}" destId="{A2C90EE9-0BD2-405C-A66D-F746972D6257}" srcOrd="0" destOrd="0" presId="urn:microsoft.com/office/officeart/2008/layout/HorizontalMultiLevelHierarchy"/>
    <dgm:cxn modelId="{9F561CE6-E8AB-4CE9-83FC-3231AFA93A85}" type="presParOf" srcId="{1CAEF44F-7FAD-433C-A385-E865CEF7CDC5}" destId="{4FE3CAF6-D992-4217-A31D-162BEE4F2386}" srcOrd="9" destOrd="0" presId="urn:microsoft.com/office/officeart/2008/layout/HorizontalMultiLevelHierarchy"/>
    <dgm:cxn modelId="{BC271850-4F1F-45FE-AB87-26DE2529F154}" type="presParOf" srcId="{4FE3CAF6-D992-4217-A31D-162BEE4F2386}" destId="{4776C6D4-4FE8-4E56-8578-A8FF5935D4C5}" srcOrd="0" destOrd="0" presId="urn:microsoft.com/office/officeart/2008/layout/HorizontalMultiLevelHierarchy"/>
    <dgm:cxn modelId="{E5E6BDBF-9AFC-4EE8-8802-02F63E325930}" type="presParOf" srcId="{4FE3CAF6-D992-4217-A31D-162BEE4F2386}" destId="{228FF586-476C-4097-B385-3419C5BECEED}"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165916-7A41-4BA2-AAC1-E9A2ED1BDBCB}">
      <dsp:nvSpPr>
        <dsp:cNvPr id="0" name=""/>
        <dsp:cNvSpPr/>
      </dsp:nvSpPr>
      <dsp:spPr>
        <a:xfrm>
          <a:off x="2354794" y="2521862"/>
          <a:ext cx="456139" cy="2172920"/>
        </a:xfrm>
        <a:custGeom>
          <a:avLst/>
          <a:gdLst/>
          <a:ahLst/>
          <a:cxnLst/>
          <a:rect l="0" t="0" r="0" b="0"/>
          <a:pathLst>
            <a:path>
              <a:moveTo>
                <a:pt x="0" y="0"/>
              </a:moveTo>
              <a:lnTo>
                <a:pt x="228069" y="0"/>
              </a:lnTo>
              <a:lnTo>
                <a:pt x="228069" y="2172920"/>
              </a:lnTo>
              <a:lnTo>
                <a:pt x="456139" y="217292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n-US" sz="800" kern="1200"/>
        </a:p>
      </dsp:txBody>
      <dsp:txXfrm>
        <a:off x="2527357" y="3552815"/>
        <a:ext cx="111014" cy="111014"/>
      </dsp:txXfrm>
    </dsp:sp>
    <dsp:sp modelId="{09396003-4B1B-4F9F-AB65-9E7E5C0F6569}">
      <dsp:nvSpPr>
        <dsp:cNvPr id="0" name=""/>
        <dsp:cNvSpPr/>
      </dsp:nvSpPr>
      <dsp:spPr>
        <a:xfrm>
          <a:off x="6084077" y="3825614"/>
          <a:ext cx="456139" cy="434584"/>
        </a:xfrm>
        <a:custGeom>
          <a:avLst/>
          <a:gdLst/>
          <a:ahLst/>
          <a:cxnLst/>
          <a:rect l="0" t="0" r="0" b="0"/>
          <a:pathLst>
            <a:path>
              <a:moveTo>
                <a:pt x="0" y="0"/>
              </a:moveTo>
              <a:lnTo>
                <a:pt x="228069" y="0"/>
              </a:lnTo>
              <a:lnTo>
                <a:pt x="228069" y="434584"/>
              </a:lnTo>
              <a:lnTo>
                <a:pt x="456139" y="434584"/>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6296396" y="4027156"/>
        <a:ext cx="31501" cy="31501"/>
      </dsp:txXfrm>
    </dsp:sp>
    <dsp:sp modelId="{A709B83A-F51F-40B9-94A1-F229A158C8BD}">
      <dsp:nvSpPr>
        <dsp:cNvPr id="0" name=""/>
        <dsp:cNvSpPr/>
      </dsp:nvSpPr>
      <dsp:spPr>
        <a:xfrm>
          <a:off x="6084077" y="3391030"/>
          <a:ext cx="456139" cy="434584"/>
        </a:xfrm>
        <a:custGeom>
          <a:avLst/>
          <a:gdLst/>
          <a:ahLst/>
          <a:cxnLst/>
          <a:rect l="0" t="0" r="0" b="0"/>
          <a:pathLst>
            <a:path>
              <a:moveTo>
                <a:pt x="0" y="434584"/>
              </a:moveTo>
              <a:lnTo>
                <a:pt x="228069" y="434584"/>
              </a:lnTo>
              <a:lnTo>
                <a:pt x="228069" y="0"/>
              </a:lnTo>
              <a:lnTo>
                <a:pt x="456139" y="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6296396" y="3592572"/>
        <a:ext cx="31501" cy="31501"/>
      </dsp:txXfrm>
    </dsp:sp>
    <dsp:sp modelId="{4FAB6BF2-2E33-41A4-882B-6B0E060026F2}">
      <dsp:nvSpPr>
        <dsp:cNvPr id="0" name=""/>
        <dsp:cNvSpPr/>
      </dsp:nvSpPr>
      <dsp:spPr>
        <a:xfrm>
          <a:off x="2354794" y="2521862"/>
          <a:ext cx="456139" cy="1303752"/>
        </a:xfrm>
        <a:custGeom>
          <a:avLst/>
          <a:gdLst/>
          <a:ahLst/>
          <a:cxnLst/>
          <a:rect l="0" t="0" r="0" b="0"/>
          <a:pathLst>
            <a:path>
              <a:moveTo>
                <a:pt x="0" y="0"/>
              </a:moveTo>
              <a:lnTo>
                <a:pt x="228069" y="0"/>
              </a:lnTo>
              <a:lnTo>
                <a:pt x="228069" y="1303752"/>
              </a:lnTo>
              <a:lnTo>
                <a:pt x="456139" y="1303752"/>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548333" y="3139207"/>
        <a:ext cx="69062" cy="69062"/>
      </dsp:txXfrm>
    </dsp:sp>
    <dsp:sp modelId="{72A198A2-CE6E-467F-B721-8C48E57BC306}">
      <dsp:nvSpPr>
        <dsp:cNvPr id="0" name=""/>
        <dsp:cNvSpPr/>
      </dsp:nvSpPr>
      <dsp:spPr>
        <a:xfrm>
          <a:off x="2354794" y="2521862"/>
          <a:ext cx="456139" cy="434584"/>
        </a:xfrm>
        <a:custGeom>
          <a:avLst/>
          <a:gdLst/>
          <a:ahLst/>
          <a:cxnLst/>
          <a:rect l="0" t="0" r="0" b="0"/>
          <a:pathLst>
            <a:path>
              <a:moveTo>
                <a:pt x="0" y="0"/>
              </a:moveTo>
              <a:lnTo>
                <a:pt x="228069" y="0"/>
              </a:lnTo>
              <a:lnTo>
                <a:pt x="228069" y="434584"/>
              </a:lnTo>
              <a:lnTo>
                <a:pt x="456139" y="434584"/>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567114" y="2723404"/>
        <a:ext cx="31501" cy="31501"/>
      </dsp:txXfrm>
    </dsp:sp>
    <dsp:sp modelId="{0949B004-375D-4DE0-9272-4F471C234510}">
      <dsp:nvSpPr>
        <dsp:cNvPr id="0" name=""/>
        <dsp:cNvSpPr/>
      </dsp:nvSpPr>
      <dsp:spPr>
        <a:xfrm>
          <a:off x="2354794" y="2087278"/>
          <a:ext cx="456139" cy="434584"/>
        </a:xfrm>
        <a:custGeom>
          <a:avLst/>
          <a:gdLst/>
          <a:ahLst/>
          <a:cxnLst/>
          <a:rect l="0" t="0" r="0" b="0"/>
          <a:pathLst>
            <a:path>
              <a:moveTo>
                <a:pt x="0" y="434584"/>
              </a:moveTo>
              <a:lnTo>
                <a:pt x="228069" y="434584"/>
              </a:lnTo>
              <a:lnTo>
                <a:pt x="228069" y="0"/>
              </a:lnTo>
              <a:lnTo>
                <a:pt x="456139" y="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567114" y="2288819"/>
        <a:ext cx="31501" cy="31501"/>
      </dsp:txXfrm>
    </dsp:sp>
    <dsp:sp modelId="{5B1C1A1D-B6A7-451D-B5EB-96C87CF7DFBB}">
      <dsp:nvSpPr>
        <dsp:cNvPr id="0" name=""/>
        <dsp:cNvSpPr/>
      </dsp:nvSpPr>
      <dsp:spPr>
        <a:xfrm>
          <a:off x="2354794" y="1218110"/>
          <a:ext cx="456139" cy="1303752"/>
        </a:xfrm>
        <a:custGeom>
          <a:avLst/>
          <a:gdLst/>
          <a:ahLst/>
          <a:cxnLst/>
          <a:rect l="0" t="0" r="0" b="0"/>
          <a:pathLst>
            <a:path>
              <a:moveTo>
                <a:pt x="0" y="1303752"/>
              </a:moveTo>
              <a:lnTo>
                <a:pt x="228069" y="1303752"/>
              </a:lnTo>
              <a:lnTo>
                <a:pt x="228069" y="0"/>
              </a:lnTo>
              <a:lnTo>
                <a:pt x="456139" y="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548333" y="1835455"/>
        <a:ext cx="69062" cy="69062"/>
      </dsp:txXfrm>
    </dsp:sp>
    <dsp:sp modelId="{A78BDEDB-D774-48E3-99F5-3455B9BD0402}">
      <dsp:nvSpPr>
        <dsp:cNvPr id="0" name=""/>
        <dsp:cNvSpPr/>
      </dsp:nvSpPr>
      <dsp:spPr>
        <a:xfrm>
          <a:off x="2354794" y="348941"/>
          <a:ext cx="456139" cy="2172920"/>
        </a:xfrm>
        <a:custGeom>
          <a:avLst/>
          <a:gdLst/>
          <a:ahLst/>
          <a:cxnLst/>
          <a:rect l="0" t="0" r="0" b="0"/>
          <a:pathLst>
            <a:path>
              <a:moveTo>
                <a:pt x="0" y="2172920"/>
              </a:moveTo>
              <a:lnTo>
                <a:pt x="228069" y="2172920"/>
              </a:lnTo>
              <a:lnTo>
                <a:pt x="228069" y="0"/>
              </a:lnTo>
              <a:lnTo>
                <a:pt x="456139" y="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n-US" sz="800" kern="1200"/>
        </a:p>
      </dsp:txBody>
      <dsp:txXfrm>
        <a:off x="2527357" y="1379895"/>
        <a:ext cx="111014" cy="111014"/>
      </dsp:txXfrm>
    </dsp:sp>
    <dsp:sp modelId="{3A41ACF6-924D-4F43-9996-C95F238EB523}">
      <dsp:nvSpPr>
        <dsp:cNvPr id="0" name=""/>
        <dsp:cNvSpPr/>
      </dsp:nvSpPr>
      <dsp:spPr>
        <a:xfrm rot="16200000">
          <a:off x="177299" y="2174195"/>
          <a:ext cx="3659655" cy="695334"/>
        </a:xfrm>
        <a:prstGeom prst="rect">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Diseases of the heart </a:t>
          </a:r>
          <a:endParaRPr lang="en-US" sz="2000" kern="1200" dirty="0"/>
        </a:p>
      </dsp:txBody>
      <dsp:txXfrm>
        <a:off x="177299" y="2174195"/>
        <a:ext cx="3659655" cy="695334"/>
      </dsp:txXfrm>
    </dsp:sp>
    <dsp:sp modelId="{3EA5C0D6-60FB-4EE7-92E3-72F7B64FC7BA}">
      <dsp:nvSpPr>
        <dsp:cNvPr id="0" name=""/>
        <dsp:cNvSpPr/>
      </dsp:nvSpPr>
      <dsp:spPr>
        <a:xfrm>
          <a:off x="2810934" y="1274"/>
          <a:ext cx="3273143" cy="695334"/>
        </a:xfrm>
        <a:prstGeom prst="rect">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Coronary artery disease </a:t>
          </a:r>
          <a:endParaRPr lang="en-US" sz="2000" kern="1200" dirty="0"/>
        </a:p>
      </dsp:txBody>
      <dsp:txXfrm>
        <a:off x="2810934" y="1274"/>
        <a:ext cx="3273143" cy="695334"/>
      </dsp:txXfrm>
    </dsp:sp>
    <dsp:sp modelId="{E9E2FEEA-EB11-413F-AC68-7523A3116982}">
      <dsp:nvSpPr>
        <dsp:cNvPr id="0" name=""/>
        <dsp:cNvSpPr/>
      </dsp:nvSpPr>
      <dsp:spPr>
        <a:xfrm>
          <a:off x="2810934" y="870442"/>
          <a:ext cx="3273143" cy="695334"/>
        </a:xfrm>
        <a:prstGeom prst="rect">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Hypertensive heart disease </a:t>
          </a:r>
          <a:endParaRPr lang="en-US" sz="2000" kern="1200" dirty="0"/>
        </a:p>
      </dsp:txBody>
      <dsp:txXfrm>
        <a:off x="2810934" y="870442"/>
        <a:ext cx="3273143" cy="695334"/>
      </dsp:txXfrm>
    </dsp:sp>
    <dsp:sp modelId="{0C7318A4-E490-4262-A48B-D6BD3A7A0469}">
      <dsp:nvSpPr>
        <dsp:cNvPr id="0" name=""/>
        <dsp:cNvSpPr/>
      </dsp:nvSpPr>
      <dsp:spPr>
        <a:xfrm>
          <a:off x="2810934" y="1739611"/>
          <a:ext cx="3273143" cy="695334"/>
        </a:xfrm>
        <a:prstGeom prst="rect">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Aortic stenosis</a:t>
          </a:r>
          <a:endParaRPr lang="en-US" sz="2000" kern="1200" dirty="0"/>
        </a:p>
      </dsp:txBody>
      <dsp:txXfrm>
        <a:off x="2810934" y="1739611"/>
        <a:ext cx="3273143" cy="695334"/>
      </dsp:txXfrm>
    </dsp:sp>
    <dsp:sp modelId="{72864B6F-E417-4ABE-A0F3-C30991C488EB}">
      <dsp:nvSpPr>
        <dsp:cNvPr id="0" name=""/>
        <dsp:cNvSpPr/>
      </dsp:nvSpPr>
      <dsp:spPr>
        <a:xfrm>
          <a:off x="2810934" y="2608779"/>
          <a:ext cx="3235420" cy="695334"/>
        </a:xfrm>
        <a:prstGeom prst="rect">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Senile cardiac degeneration </a:t>
          </a:r>
          <a:endParaRPr lang="en-US" sz="2000" kern="1200" dirty="0"/>
        </a:p>
      </dsp:txBody>
      <dsp:txXfrm>
        <a:off x="2810934" y="2608779"/>
        <a:ext cx="3235420" cy="695334"/>
      </dsp:txXfrm>
    </dsp:sp>
    <dsp:sp modelId="{C5C3D4CF-4C9D-49F0-BB15-BF09B7A99FD9}">
      <dsp:nvSpPr>
        <dsp:cNvPr id="0" name=""/>
        <dsp:cNvSpPr/>
      </dsp:nvSpPr>
      <dsp:spPr>
        <a:xfrm>
          <a:off x="2810934" y="3477947"/>
          <a:ext cx="3273143" cy="695334"/>
        </a:xfrm>
        <a:prstGeom prst="rect">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Primary heart disease </a:t>
          </a:r>
          <a:endParaRPr lang="en-US" sz="2000" kern="1200" dirty="0"/>
        </a:p>
      </dsp:txBody>
      <dsp:txXfrm>
        <a:off x="2810934" y="3477947"/>
        <a:ext cx="3273143" cy="695334"/>
      </dsp:txXfrm>
    </dsp:sp>
    <dsp:sp modelId="{57F1BB09-0599-4FBD-8FDE-1A308D058E12}">
      <dsp:nvSpPr>
        <dsp:cNvPr id="0" name=""/>
        <dsp:cNvSpPr/>
      </dsp:nvSpPr>
      <dsp:spPr>
        <a:xfrm>
          <a:off x="6540217" y="3043363"/>
          <a:ext cx="3173955" cy="695334"/>
        </a:xfrm>
        <a:prstGeom prst="rect">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Myocarditis and cardiomyopathies </a:t>
          </a:r>
          <a:endParaRPr lang="en-US" sz="2000" kern="1200" dirty="0"/>
        </a:p>
      </dsp:txBody>
      <dsp:txXfrm>
        <a:off x="6540217" y="3043363"/>
        <a:ext cx="3173955" cy="695334"/>
      </dsp:txXfrm>
    </dsp:sp>
    <dsp:sp modelId="{3D83F465-461A-49E1-A2AF-60463A889E60}">
      <dsp:nvSpPr>
        <dsp:cNvPr id="0" name=""/>
        <dsp:cNvSpPr/>
      </dsp:nvSpPr>
      <dsp:spPr>
        <a:xfrm>
          <a:off x="6540217" y="3912531"/>
          <a:ext cx="3173955" cy="695334"/>
        </a:xfrm>
        <a:prstGeom prst="rect">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Channelopathies </a:t>
          </a:r>
          <a:endParaRPr lang="en-US" sz="2000" kern="1200" dirty="0"/>
        </a:p>
      </dsp:txBody>
      <dsp:txXfrm>
        <a:off x="6540217" y="3912531"/>
        <a:ext cx="3173955" cy="695334"/>
      </dsp:txXfrm>
    </dsp:sp>
    <dsp:sp modelId="{B16D7F15-DE69-436D-B93E-903E9D5B7C46}">
      <dsp:nvSpPr>
        <dsp:cNvPr id="0" name=""/>
        <dsp:cNvSpPr/>
      </dsp:nvSpPr>
      <dsp:spPr>
        <a:xfrm>
          <a:off x="2810934" y="4347115"/>
          <a:ext cx="3273143" cy="695334"/>
        </a:xfrm>
        <a:prstGeom prst="rect">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Diseases of the arteries </a:t>
          </a:r>
          <a:endParaRPr lang="en-US" sz="2000" kern="1200" dirty="0"/>
        </a:p>
      </dsp:txBody>
      <dsp:txXfrm>
        <a:off x="2810934" y="4347115"/>
        <a:ext cx="3273143" cy="6953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51AFBD-E82D-4DA4-A620-76261E3E81E6}">
      <dsp:nvSpPr>
        <dsp:cNvPr id="0" name=""/>
        <dsp:cNvSpPr/>
      </dsp:nvSpPr>
      <dsp:spPr>
        <a:xfrm>
          <a:off x="3125881" y="2701599"/>
          <a:ext cx="450721" cy="2353903"/>
        </a:xfrm>
        <a:custGeom>
          <a:avLst/>
          <a:gdLst/>
          <a:ahLst/>
          <a:cxnLst/>
          <a:rect l="0" t="0" r="0" b="0"/>
          <a:pathLst>
            <a:path>
              <a:moveTo>
                <a:pt x="0" y="0"/>
              </a:moveTo>
              <a:lnTo>
                <a:pt x="225360" y="0"/>
              </a:lnTo>
              <a:lnTo>
                <a:pt x="225360" y="2353903"/>
              </a:lnTo>
              <a:lnTo>
                <a:pt x="450721" y="2353903"/>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p>
      </dsp:txBody>
      <dsp:txXfrm>
        <a:off x="3291325" y="3818634"/>
        <a:ext cx="119833" cy="119833"/>
      </dsp:txXfrm>
    </dsp:sp>
    <dsp:sp modelId="{1B2CB1D9-5F06-445D-B12D-BB3D3EBC5C84}">
      <dsp:nvSpPr>
        <dsp:cNvPr id="0" name=""/>
        <dsp:cNvSpPr/>
      </dsp:nvSpPr>
      <dsp:spPr>
        <a:xfrm>
          <a:off x="3125881" y="2701599"/>
          <a:ext cx="450721" cy="1495058"/>
        </a:xfrm>
        <a:custGeom>
          <a:avLst/>
          <a:gdLst/>
          <a:ahLst/>
          <a:cxnLst/>
          <a:rect l="0" t="0" r="0" b="0"/>
          <a:pathLst>
            <a:path>
              <a:moveTo>
                <a:pt x="0" y="0"/>
              </a:moveTo>
              <a:lnTo>
                <a:pt x="225360" y="0"/>
              </a:lnTo>
              <a:lnTo>
                <a:pt x="225360" y="1495058"/>
              </a:lnTo>
              <a:lnTo>
                <a:pt x="450721" y="1495058"/>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312204" y="3410090"/>
        <a:ext cx="78076" cy="78076"/>
      </dsp:txXfrm>
    </dsp:sp>
    <dsp:sp modelId="{A24F8987-3EA2-4E9B-9DDF-384B1447D688}">
      <dsp:nvSpPr>
        <dsp:cNvPr id="0" name=""/>
        <dsp:cNvSpPr/>
      </dsp:nvSpPr>
      <dsp:spPr>
        <a:xfrm>
          <a:off x="3125881" y="2701599"/>
          <a:ext cx="450721" cy="534235"/>
        </a:xfrm>
        <a:custGeom>
          <a:avLst/>
          <a:gdLst/>
          <a:ahLst/>
          <a:cxnLst/>
          <a:rect l="0" t="0" r="0" b="0"/>
          <a:pathLst>
            <a:path>
              <a:moveTo>
                <a:pt x="0" y="0"/>
              </a:moveTo>
              <a:lnTo>
                <a:pt x="225360" y="0"/>
              </a:lnTo>
              <a:lnTo>
                <a:pt x="225360" y="534235"/>
              </a:lnTo>
              <a:lnTo>
                <a:pt x="450721" y="534235"/>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333767" y="2951243"/>
        <a:ext cx="34948" cy="34948"/>
      </dsp:txXfrm>
    </dsp:sp>
    <dsp:sp modelId="{2513FDC9-210F-4363-A1A1-6DB313F82FE9}">
      <dsp:nvSpPr>
        <dsp:cNvPr id="0" name=""/>
        <dsp:cNvSpPr/>
      </dsp:nvSpPr>
      <dsp:spPr>
        <a:xfrm>
          <a:off x="3125881" y="2275011"/>
          <a:ext cx="450721" cy="426587"/>
        </a:xfrm>
        <a:custGeom>
          <a:avLst/>
          <a:gdLst/>
          <a:ahLst/>
          <a:cxnLst/>
          <a:rect l="0" t="0" r="0" b="0"/>
          <a:pathLst>
            <a:path>
              <a:moveTo>
                <a:pt x="0" y="426587"/>
              </a:moveTo>
              <a:lnTo>
                <a:pt x="225360" y="426587"/>
              </a:lnTo>
              <a:lnTo>
                <a:pt x="225360" y="0"/>
              </a:lnTo>
              <a:lnTo>
                <a:pt x="450721" y="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335727" y="2472790"/>
        <a:ext cx="31029" cy="31029"/>
      </dsp:txXfrm>
    </dsp:sp>
    <dsp:sp modelId="{54D12218-21AD-41B6-9825-8CEB20ED4595}">
      <dsp:nvSpPr>
        <dsp:cNvPr id="0" name=""/>
        <dsp:cNvSpPr/>
      </dsp:nvSpPr>
      <dsp:spPr>
        <a:xfrm>
          <a:off x="3125881" y="1392294"/>
          <a:ext cx="450721" cy="1309304"/>
        </a:xfrm>
        <a:custGeom>
          <a:avLst/>
          <a:gdLst/>
          <a:ahLst/>
          <a:cxnLst/>
          <a:rect l="0" t="0" r="0" b="0"/>
          <a:pathLst>
            <a:path>
              <a:moveTo>
                <a:pt x="0" y="1309304"/>
              </a:moveTo>
              <a:lnTo>
                <a:pt x="225360" y="1309304"/>
              </a:lnTo>
              <a:lnTo>
                <a:pt x="225360" y="0"/>
              </a:lnTo>
              <a:lnTo>
                <a:pt x="450721" y="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316624" y="2012329"/>
        <a:ext cx="69235" cy="69235"/>
      </dsp:txXfrm>
    </dsp:sp>
    <dsp:sp modelId="{DD02931D-EEF4-4F58-8C2B-9AB9612C6419}">
      <dsp:nvSpPr>
        <dsp:cNvPr id="0" name=""/>
        <dsp:cNvSpPr/>
      </dsp:nvSpPr>
      <dsp:spPr>
        <a:xfrm>
          <a:off x="3125881" y="428637"/>
          <a:ext cx="450721" cy="2272962"/>
        </a:xfrm>
        <a:custGeom>
          <a:avLst/>
          <a:gdLst/>
          <a:ahLst/>
          <a:cxnLst/>
          <a:rect l="0" t="0" r="0" b="0"/>
          <a:pathLst>
            <a:path>
              <a:moveTo>
                <a:pt x="0" y="2272962"/>
              </a:moveTo>
              <a:lnTo>
                <a:pt x="225360" y="2272962"/>
              </a:lnTo>
              <a:lnTo>
                <a:pt x="225360" y="0"/>
              </a:lnTo>
              <a:lnTo>
                <a:pt x="450721" y="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n-US" sz="800" kern="1200"/>
        </a:p>
      </dsp:txBody>
      <dsp:txXfrm>
        <a:off x="3293311" y="1507187"/>
        <a:ext cx="115860" cy="115860"/>
      </dsp:txXfrm>
    </dsp:sp>
    <dsp:sp modelId="{82F0C35B-A268-4046-9E52-1AFCD4935D6A}">
      <dsp:nvSpPr>
        <dsp:cNvPr id="0" name=""/>
        <dsp:cNvSpPr/>
      </dsp:nvSpPr>
      <dsp:spPr>
        <a:xfrm rot="16200000">
          <a:off x="565350" y="2358061"/>
          <a:ext cx="4433986" cy="687075"/>
        </a:xfrm>
        <a:prstGeom prst="rect">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Central nervous system</a:t>
          </a:r>
          <a:endParaRPr lang="en-US" sz="2000" kern="1200" dirty="0"/>
        </a:p>
      </dsp:txBody>
      <dsp:txXfrm>
        <a:off x="565350" y="2358061"/>
        <a:ext cx="4433986" cy="687075"/>
      </dsp:txXfrm>
    </dsp:sp>
    <dsp:sp modelId="{55A85F83-8810-4155-8237-804FE4874562}">
      <dsp:nvSpPr>
        <dsp:cNvPr id="0" name=""/>
        <dsp:cNvSpPr/>
      </dsp:nvSpPr>
      <dsp:spPr>
        <a:xfrm>
          <a:off x="3576602" y="4158"/>
          <a:ext cx="4129217" cy="848957"/>
        </a:xfrm>
        <a:prstGeom prst="rect">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Ruptured berry aneurysm </a:t>
          </a:r>
          <a:endParaRPr lang="en-US" sz="2000" kern="1200" dirty="0"/>
        </a:p>
      </dsp:txBody>
      <dsp:txXfrm>
        <a:off x="3576602" y="4158"/>
        <a:ext cx="4129217" cy="848957"/>
      </dsp:txXfrm>
    </dsp:sp>
    <dsp:sp modelId="{51D9E958-560A-409B-AF24-781CCE905B9A}">
      <dsp:nvSpPr>
        <dsp:cNvPr id="0" name=""/>
        <dsp:cNvSpPr/>
      </dsp:nvSpPr>
      <dsp:spPr>
        <a:xfrm>
          <a:off x="3576602" y="1024884"/>
          <a:ext cx="4129217" cy="734820"/>
        </a:xfrm>
        <a:prstGeom prst="rect">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Epilepsy</a:t>
          </a:r>
          <a:endParaRPr lang="en-US" sz="2000" kern="1200" dirty="0"/>
        </a:p>
      </dsp:txBody>
      <dsp:txXfrm>
        <a:off x="3576602" y="1024884"/>
        <a:ext cx="4129217" cy="734820"/>
      </dsp:txXfrm>
    </dsp:sp>
    <dsp:sp modelId="{2B883A51-DEC8-4801-ACDE-B7D6CADDB1A2}">
      <dsp:nvSpPr>
        <dsp:cNvPr id="0" name=""/>
        <dsp:cNvSpPr/>
      </dsp:nvSpPr>
      <dsp:spPr>
        <a:xfrm>
          <a:off x="3576602" y="1931473"/>
          <a:ext cx="4129217" cy="687075"/>
        </a:xfrm>
        <a:prstGeom prst="rect">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Subarachnoid hemorrhage</a:t>
          </a:r>
          <a:endParaRPr lang="en-US" sz="2000" kern="1200" dirty="0"/>
        </a:p>
      </dsp:txBody>
      <dsp:txXfrm>
        <a:off x="3576602" y="1931473"/>
        <a:ext cx="4129217" cy="687075"/>
      </dsp:txXfrm>
    </dsp:sp>
    <dsp:sp modelId="{7A4B0C45-73A2-4654-8B9E-A33F8301AE04}">
      <dsp:nvSpPr>
        <dsp:cNvPr id="0" name=""/>
        <dsp:cNvSpPr/>
      </dsp:nvSpPr>
      <dsp:spPr>
        <a:xfrm>
          <a:off x="3576602" y="2790318"/>
          <a:ext cx="4129217" cy="891033"/>
        </a:xfrm>
        <a:prstGeom prst="rect">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Cerebral thrombosis/infarction</a:t>
          </a:r>
          <a:endParaRPr lang="en-US" sz="2000" kern="1200" dirty="0"/>
        </a:p>
      </dsp:txBody>
      <dsp:txXfrm>
        <a:off x="3576602" y="2790318"/>
        <a:ext cx="4129217" cy="891033"/>
      </dsp:txXfrm>
    </dsp:sp>
    <dsp:sp modelId="{E40B75F0-8CCA-453C-B030-EB4EA7C716EE}">
      <dsp:nvSpPr>
        <dsp:cNvPr id="0" name=""/>
        <dsp:cNvSpPr/>
      </dsp:nvSpPr>
      <dsp:spPr>
        <a:xfrm>
          <a:off x="3576602" y="3853120"/>
          <a:ext cx="4129217" cy="687075"/>
        </a:xfrm>
        <a:prstGeom prst="rect">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infection</a:t>
          </a:r>
          <a:endParaRPr lang="en-US" sz="2000" kern="1200" dirty="0"/>
        </a:p>
      </dsp:txBody>
      <dsp:txXfrm>
        <a:off x="3576602" y="3853120"/>
        <a:ext cx="4129217" cy="687075"/>
      </dsp:txXfrm>
    </dsp:sp>
    <dsp:sp modelId="{EE52BF2F-8EA9-43B3-8E7E-C6867A4678EA}">
      <dsp:nvSpPr>
        <dsp:cNvPr id="0" name=""/>
        <dsp:cNvSpPr/>
      </dsp:nvSpPr>
      <dsp:spPr>
        <a:xfrm>
          <a:off x="3576602" y="4711964"/>
          <a:ext cx="4129217" cy="687075"/>
        </a:xfrm>
        <a:prstGeom prst="rect">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Tumors </a:t>
          </a:r>
          <a:endParaRPr lang="en-US" sz="2000" kern="1200" dirty="0"/>
        </a:p>
      </dsp:txBody>
      <dsp:txXfrm>
        <a:off x="3576602" y="4711964"/>
        <a:ext cx="4129217" cy="6870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D555D2-31F3-4508-A74E-E998D18A9067}">
      <dsp:nvSpPr>
        <dsp:cNvPr id="0" name=""/>
        <dsp:cNvSpPr/>
      </dsp:nvSpPr>
      <dsp:spPr>
        <a:xfrm>
          <a:off x="2665215" y="2927256"/>
          <a:ext cx="729706" cy="1390446"/>
        </a:xfrm>
        <a:custGeom>
          <a:avLst/>
          <a:gdLst/>
          <a:ahLst/>
          <a:cxnLst/>
          <a:rect l="0" t="0" r="0" b="0"/>
          <a:pathLst>
            <a:path>
              <a:moveTo>
                <a:pt x="0" y="0"/>
              </a:moveTo>
              <a:lnTo>
                <a:pt x="364853" y="0"/>
              </a:lnTo>
              <a:lnTo>
                <a:pt x="364853" y="1390446"/>
              </a:lnTo>
              <a:lnTo>
                <a:pt x="729706" y="1390446"/>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990811" y="3583222"/>
        <a:ext cx="78514" cy="78514"/>
      </dsp:txXfrm>
    </dsp:sp>
    <dsp:sp modelId="{D5F2BD42-F42B-4682-AF8E-4819EE524A70}">
      <dsp:nvSpPr>
        <dsp:cNvPr id="0" name=""/>
        <dsp:cNvSpPr/>
      </dsp:nvSpPr>
      <dsp:spPr>
        <a:xfrm>
          <a:off x="2665215" y="2881536"/>
          <a:ext cx="729706" cy="91440"/>
        </a:xfrm>
        <a:custGeom>
          <a:avLst/>
          <a:gdLst/>
          <a:ahLst/>
          <a:cxnLst/>
          <a:rect l="0" t="0" r="0" b="0"/>
          <a:pathLst>
            <a:path>
              <a:moveTo>
                <a:pt x="0" y="45720"/>
              </a:moveTo>
              <a:lnTo>
                <a:pt x="729706" y="4572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011826" y="2909013"/>
        <a:ext cx="36485" cy="36485"/>
      </dsp:txXfrm>
    </dsp:sp>
    <dsp:sp modelId="{2C00CB19-8FA9-4F75-86E2-0B8BB5CBA8A2}">
      <dsp:nvSpPr>
        <dsp:cNvPr id="0" name=""/>
        <dsp:cNvSpPr/>
      </dsp:nvSpPr>
      <dsp:spPr>
        <a:xfrm>
          <a:off x="2665215" y="1524284"/>
          <a:ext cx="729706" cy="1402971"/>
        </a:xfrm>
        <a:custGeom>
          <a:avLst/>
          <a:gdLst/>
          <a:ahLst/>
          <a:cxnLst/>
          <a:rect l="0" t="0" r="0" b="0"/>
          <a:pathLst>
            <a:path>
              <a:moveTo>
                <a:pt x="0" y="1402971"/>
              </a:moveTo>
              <a:lnTo>
                <a:pt x="364853" y="1402971"/>
              </a:lnTo>
              <a:lnTo>
                <a:pt x="364853" y="0"/>
              </a:lnTo>
              <a:lnTo>
                <a:pt x="729706" y="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990533" y="2186235"/>
        <a:ext cx="79069" cy="79069"/>
      </dsp:txXfrm>
    </dsp:sp>
    <dsp:sp modelId="{7EE774AE-293C-4184-994C-010FCC0C467C}">
      <dsp:nvSpPr>
        <dsp:cNvPr id="0" name=""/>
        <dsp:cNvSpPr/>
      </dsp:nvSpPr>
      <dsp:spPr>
        <a:xfrm rot="16200000">
          <a:off x="152019" y="2371077"/>
          <a:ext cx="3914033" cy="1112357"/>
        </a:xfrm>
        <a:prstGeom prst="rect">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Respiratory system </a:t>
          </a:r>
          <a:endParaRPr lang="en-US" sz="2000" kern="1200" dirty="0"/>
        </a:p>
      </dsp:txBody>
      <dsp:txXfrm>
        <a:off x="152019" y="2371077"/>
        <a:ext cx="3914033" cy="1112357"/>
      </dsp:txXfrm>
    </dsp:sp>
    <dsp:sp modelId="{642A9B2B-0D79-4823-844F-FFBCB44C2672}">
      <dsp:nvSpPr>
        <dsp:cNvPr id="0" name=""/>
        <dsp:cNvSpPr/>
      </dsp:nvSpPr>
      <dsp:spPr>
        <a:xfrm>
          <a:off x="3394921" y="968105"/>
          <a:ext cx="3648531" cy="1112357"/>
        </a:xfrm>
        <a:prstGeom prst="rect">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Pulmonary embolism (PE)</a:t>
          </a:r>
          <a:endParaRPr lang="en-US" sz="2000" kern="1200" dirty="0"/>
        </a:p>
      </dsp:txBody>
      <dsp:txXfrm>
        <a:off x="3394921" y="968105"/>
        <a:ext cx="3648531" cy="1112357"/>
      </dsp:txXfrm>
    </dsp:sp>
    <dsp:sp modelId="{FBFF625C-53CC-4FF2-8287-3FDF09B0C121}">
      <dsp:nvSpPr>
        <dsp:cNvPr id="0" name=""/>
        <dsp:cNvSpPr/>
      </dsp:nvSpPr>
      <dsp:spPr>
        <a:xfrm>
          <a:off x="3394921" y="2371077"/>
          <a:ext cx="3648531" cy="1112357"/>
        </a:xfrm>
        <a:prstGeom prst="rect">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Asthma </a:t>
          </a:r>
          <a:endParaRPr lang="en-US" sz="2000" kern="1200" dirty="0"/>
        </a:p>
      </dsp:txBody>
      <dsp:txXfrm>
        <a:off x="3394921" y="2371077"/>
        <a:ext cx="3648531" cy="1112357"/>
      </dsp:txXfrm>
    </dsp:sp>
    <dsp:sp modelId="{552A28BE-AA84-4FD0-A73A-763996E36F7D}">
      <dsp:nvSpPr>
        <dsp:cNvPr id="0" name=""/>
        <dsp:cNvSpPr/>
      </dsp:nvSpPr>
      <dsp:spPr>
        <a:xfrm>
          <a:off x="3394921" y="3761523"/>
          <a:ext cx="3648531" cy="1112357"/>
        </a:xfrm>
        <a:prstGeom prst="rect">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Others (Pneumonia , massive hemoptysis ..</a:t>
          </a:r>
          <a:r>
            <a:rPr lang="en-US" sz="2000" kern="1200" dirty="0" err="1" smtClean="0"/>
            <a:t>etc</a:t>
          </a:r>
          <a:r>
            <a:rPr lang="en-US" sz="2000" kern="1200" dirty="0" smtClean="0"/>
            <a:t>)</a:t>
          </a:r>
          <a:endParaRPr lang="en-US" sz="2000" kern="1200" dirty="0"/>
        </a:p>
      </dsp:txBody>
      <dsp:txXfrm>
        <a:off x="3394921" y="3761523"/>
        <a:ext cx="3648531" cy="111235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1F28BD-E66C-4069-AAD4-4749DE0B5F0E}">
      <dsp:nvSpPr>
        <dsp:cNvPr id="0" name=""/>
        <dsp:cNvSpPr/>
      </dsp:nvSpPr>
      <dsp:spPr>
        <a:xfrm>
          <a:off x="3085298" y="2697480"/>
          <a:ext cx="672427" cy="1281303"/>
        </a:xfrm>
        <a:custGeom>
          <a:avLst/>
          <a:gdLst/>
          <a:ahLst/>
          <a:cxnLst/>
          <a:rect l="0" t="0" r="0" b="0"/>
          <a:pathLst>
            <a:path>
              <a:moveTo>
                <a:pt x="0" y="0"/>
              </a:moveTo>
              <a:lnTo>
                <a:pt x="336213" y="0"/>
              </a:lnTo>
              <a:lnTo>
                <a:pt x="336213" y="1281303"/>
              </a:lnTo>
              <a:lnTo>
                <a:pt x="672427" y="1281303"/>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385336" y="3301955"/>
        <a:ext cx="72351" cy="72351"/>
      </dsp:txXfrm>
    </dsp:sp>
    <dsp:sp modelId="{D83D50BE-82E4-44CB-A4DD-9AA992AC84DE}">
      <dsp:nvSpPr>
        <dsp:cNvPr id="0" name=""/>
        <dsp:cNvSpPr/>
      </dsp:nvSpPr>
      <dsp:spPr>
        <a:xfrm>
          <a:off x="3085298" y="2651760"/>
          <a:ext cx="672427" cy="91440"/>
        </a:xfrm>
        <a:custGeom>
          <a:avLst/>
          <a:gdLst/>
          <a:ahLst/>
          <a:cxnLst/>
          <a:rect l="0" t="0" r="0" b="0"/>
          <a:pathLst>
            <a:path>
              <a:moveTo>
                <a:pt x="0" y="45720"/>
              </a:moveTo>
              <a:lnTo>
                <a:pt x="672427" y="4572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404701" y="2680669"/>
        <a:ext cx="33621" cy="33621"/>
      </dsp:txXfrm>
    </dsp:sp>
    <dsp:sp modelId="{3754E22F-B19F-42D5-8E1D-CF6041955B44}">
      <dsp:nvSpPr>
        <dsp:cNvPr id="0" name=""/>
        <dsp:cNvSpPr/>
      </dsp:nvSpPr>
      <dsp:spPr>
        <a:xfrm>
          <a:off x="3085298" y="1416176"/>
          <a:ext cx="672427" cy="1281303"/>
        </a:xfrm>
        <a:custGeom>
          <a:avLst/>
          <a:gdLst/>
          <a:ahLst/>
          <a:cxnLst/>
          <a:rect l="0" t="0" r="0" b="0"/>
          <a:pathLst>
            <a:path>
              <a:moveTo>
                <a:pt x="0" y="1281303"/>
              </a:moveTo>
              <a:lnTo>
                <a:pt x="336213" y="1281303"/>
              </a:lnTo>
              <a:lnTo>
                <a:pt x="336213" y="0"/>
              </a:lnTo>
              <a:lnTo>
                <a:pt x="672427" y="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385336" y="2020652"/>
        <a:ext cx="72351" cy="72351"/>
      </dsp:txXfrm>
    </dsp:sp>
    <dsp:sp modelId="{0A214EDA-9533-44B9-94CA-7475A46C1D3E}">
      <dsp:nvSpPr>
        <dsp:cNvPr id="0" name=""/>
        <dsp:cNvSpPr/>
      </dsp:nvSpPr>
      <dsp:spPr>
        <a:xfrm rot="16200000">
          <a:off x="297425" y="2184958"/>
          <a:ext cx="4550702" cy="1025042"/>
        </a:xfrm>
        <a:prstGeom prst="rect">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Gastrointestinal system </a:t>
          </a:r>
          <a:endParaRPr lang="en-US" sz="2000" kern="1200" dirty="0"/>
        </a:p>
      </dsp:txBody>
      <dsp:txXfrm>
        <a:off x="297425" y="2184958"/>
        <a:ext cx="4550702" cy="1025042"/>
      </dsp:txXfrm>
    </dsp:sp>
    <dsp:sp modelId="{C336EFBF-176B-415C-AC44-09DE9EB0B122}">
      <dsp:nvSpPr>
        <dsp:cNvPr id="0" name=""/>
        <dsp:cNvSpPr/>
      </dsp:nvSpPr>
      <dsp:spPr>
        <a:xfrm>
          <a:off x="3757726" y="903655"/>
          <a:ext cx="3362139" cy="1025042"/>
        </a:xfrm>
        <a:prstGeom prst="rect">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Massive hemorrhage </a:t>
          </a:r>
          <a:endParaRPr lang="en-US" sz="2000" kern="1200" dirty="0"/>
        </a:p>
      </dsp:txBody>
      <dsp:txXfrm>
        <a:off x="3757726" y="903655"/>
        <a:ext cx="3362139" cy="1025042"/>
      </dsp:txXfrm>
    </dsp:sp>
    <dsp:sp modelId="{B573B9D6-E9E5-4B52-9B18-2F635FECF7CB}">
      <dsp:nvSpPr>
        <dsp:cNvPr id="0" name=""/>
        <dsp:cNvSpPr/>
      </dsp:nvSpPr>
      <dsp:spPr>
        <a:xfrm>
          <a:off x="3757726" y="2184958"/>
          <a:ext cx="3362139" cy="1025042"/>
        </a:xfrm>
        <a:prstGeom prst="rect">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Peritonitis</a:t>
          </a:r>
          <a:endParaRPr lang="en-US" sz="2000" kern="1200" dirty="0"/>
        </a:p>
      </dsp:txBody>
      <dsp:txXfrm>
        <a:off x="3757726" y="2184958"/>
        <a:ext cx="3362139" cy="1025042"/>
      </dsp:txXfrm>
    </dsp:sp>
    <dsp:sp modelId="{63DE4C85-84C6-4FE1-BD54-F518EF909912}">
      <dsp:nvSpPr>
        <dsp:cNvPr id="0" name=""/>
        <dsp:cNvSpPr/>
      </dsp:nvSpPr>
      <dsp:spPr>
        <a:xfrm>
          <a:off x="3757726" y="3466261"/>
          <a:ext cx="3362139" cy="1025042"/>
        </a:xfrm>
        <a:prstGeom prst="rect">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Mesenteric thrombosis and embolism </a:t>
          </a:r>
          <a:endParaRPr lang="en-US" sz="2000" kern="1200" dirty="0"/>
        </a:p>
      </dsp:txBody>
      <dsp:txXfrm>
        <a:off x="3757726" y="3466261"/>
        <a:ext cx="3362139" cy="102504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0C2687-A95F-4E77-8979-C14112F4A01D}">
      <dsp:nvSpPr>
        <dsp:cNvPr id="0" name=""/>
        <dsp:cNvSpPr/>
      </dsp:nvSpPr>
      <dsp:spPr>
        <a:xfrm>
          <a:off x="3209343" y="2738910"/>
          <a:ext cx="598744" cy="2281801"/>
        </a:xfrm>
        <a:custGeom>
          <a:avLst/>
          <a:gdLst/>
          <a:ahLst/>
          <a:cxnLst/>
          <a:rect l="0" t="0" r="0" b="0"/>
          <a:pathLst>
            <a:path>
              <a:moveTo>
                <a:pt x="0" y="0"/>
              </a:moveTo>
              <a:lnTo>
                <a:pt x="299372" y="0"/>
              </a:lnTo>
              <a:lnTo>
                <a:pt x="299372" y="2281801"/>
              </a:lnTo>
              <a:lnTo>
                <a:pt x="598744" y="2281801"/>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n-US" sz="800" kern="1200"/>
        </a:p>
      </dsp:txBody>
      <dsp:txXfrm>
        <a:off x="3449739" y="3820834"/>
        <a:ext cx="117952" cy="117952"/>
      </dsp:txXfrm>
    </dsp:sp>
    <dsp:sp modelId="{846AB7CA-F66B-478C-B1BB-38E2629BB8A7}">
      <dsp:nvSpPr>
        <dsp:cNvPr id="0" name=""/>
        <dsp:cNvSpPr/>
      </dsp:nvSpPr>
      <dsp:spPr>
        <a:xfrm>
          <a:off x="3209343" y="2738910"/>
          <a:ext cx="598744" cy="1140900"/>
        </a:xfrm>
        <a:custGeom>
          <a:avLst/>
          <a:gdLst/>
          <a:ahLst/>
          <a:cxnLst/>
          <a:rect l="0" t="0" r="0" b="0"/>
          <a:pathLst>
            <a:path>
              <a:moveTo>
                <a:pt x="0" y="0"/>
              </a:moveTo>
              <a:lnTo>
                <a:pt x="299372" y="0"/>
              </a:lnTo>
              <a:lnTo>
                <a:pt x="299372" y="1140900"/>
              </a:lnTo>
              <a:lnTo>
                <a:pt x="598744" y="114090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476504" y="3277149"/>
        <a:ext cx="64423" cy="64423"/>
      </dsp:txXfrm>
    </dsp:sp>
    <dsp:sp modelId="{D133DBB7-CEB0-4989-ACF9-FFC4EFFDC197}">
      <dsp:nvSpPr>
        <dsp:cNvPr id="0" name=""/>
        <dsp:cNvSpPr/>
      </dsp:nvSpPr>
      <dsp:spPr>
        <a:xfrm>
          <a:off x="3209343" y="2693190"/>
          <a:ext cx="598744" cy="91440"/>
        </a:xfrm>
        <a:custGeom>
          <a:avLst/>
          <a:gdLst/>
          <a:ahLst/>
          <a:cxnLst/>
          <a:rect l="0" t="0" r="0" b="0"/>
          <a:pathLst>
            <a:path>
              <a:moveTo>
                <a:pt x="0" y="45720"/>
              </a:moveTo>
              <a:lnTo>
                <a:pt x="598744" y="4572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493747" y="2723941"/>
        <a:ext cx="29937" cy="29937"/>
      </dsp:txXfrm>
    </dsp:sp>
    <dsp:sp modelId="{A42F7C55-AB14-464B-8049-AF5FAC298219}">
      <dsp:nvSpPr>
        <dsp:cNvPr id="0" name=""/>
        <dsp:cNvSpPr/>
      </dsp:nvSpPr>
      <dsp:spPr>
        <a:xfrm>
          <a:off x="3209343" y="1598009"/>
          <a:ext cx="598744" cy="1140900"/>
        </a:xfrm>
        <a:custGeom>
          <a:avLst/>
          <a:gdLst/>
          <a:ahLst/>
          <a:cxnLst/>
          <a:rect l="0" t="0" r="0" b="0"/>
          <a:pathLst>
            <a:path>
              <a:moveTo>
                <a:pt x="0" y="1140900"/>
              </a:moveTo>
              <a:lnTo>
                <a:pt x="299372" y="1140900"/>
              </a:lnTo>
              <a:lnTo>
                <a:pt x="299372" y="0"/>
              </a:lnTo>
              <a:lnTo>
                <a:pt x="598744" y="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476504" y="2136248"/>
        <a:ext cx="64423" cy="64423"/>
      </dsp:txXfrm>
    </dsp:sp>
    <dsp:sp modelId="{095FB6E1-19BA-4169-94DA-11ECE6E5F0AB}">
      <dsp:nvSpPr>
        <dsp:cNvPr id="0" name=""/>
        <dsp:cNvSpPr/>
      </dsp:nvSpPr>
      <dsp:spPr>
        <a:xfrm>
          <a:off x="3209343" y="457109"/>
          <a:ext cx="598744" cy="2281801"/>
        </a:xfrm>
        <a:custGeom>
          <a:avLst/>
          <a:gdLst/>
          <a:ahLst/>
          <a:cxnLst/>
          <a:rect l="0" t="0" r="0" b="0"/>
          <a:pathLst>
            <a:path>
              <a:moveTo>
                <a:pt x="0" y="2281801"/>
              </a:moveTo>
              <a:lnTo>
                <a:pt x="299372" y="2281801"/>
              </a:lnTo>
              <a:lnTo>
                <a:pt x="299372" y="0"/>
              </a:lnTo>
              <a:lnTo>
                <a:pt x="598744" y="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n-US" sz="800" kern="1200"/>
        </a:p>
      </dsp:txBody>
      <dsp:txXfrm>
        <a:off x="3449739" y="1539033"/>
        <a:ext cx="117952" cy="117952"/>
      </dsp:txXfrm>
    </dsp:sp>
    <dsp:sp modelId="{0F5F1C67-85DC-4B8A-AF17-90431FED0F37}">
      <dsp:nvSpPr>
        <dsp:cNvPr id="0" name=""/>
        <dsp:cNvSpPr/>
      </dsp:nvSpPr>
      <dsp:spPr>
        <a:xfrm rot="16200000">
          <a:off x="351087" y="2282550"/>
          <a:ext cx="4803792" cy="912720"/>
        </a:xfrm>
        <a:prstGeom prst="rect">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Gynecological conditions </a:t>
          </a:r>
          <a:endParaRPr lang="en-US" sz="2000" kern="1200" dirty="0"/>
        </a:p>
      </dsp:txBody>
      <dsp:txXfrm>
        <a:off x="351087" y="2282550"/>
        <a:ext cx="4803792" cy="912720"/>
      </dsp:txXfrm>
    </dsp:sp>
    <dsp:sp modelId="{7617031C-3CE1-4F6B-BF0A-DBA085A1E15A}">
      <dsp:nvSpPr>
        <dsp:cNvPr id="0" name=""/>
        <dsp:cNvSpPr/>
      </dsp:nvSpPr>
      <dsp:spPr>
        <a:xfrm>
          <a:off x="3808088" y="748"/>
          <a:ext cx="2993723" cy="912720"/>
        </a:xfrm>
        <a:prstGeom prst="rect">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Ruptured tubal ectopic pregnancy </a:t>
          </a:r>
          <a:endParaRPr lang="en-US" sz="2000" kern="1200" dirty="0"/>
        </a:p>
      </dsp:txBody>
      <dsp:txXfrm>
        <a:off x="3808088" y="748"/>
        <a:ext cx="2993723" cy="912720"/>
      </dsp:txXfrm>
    </dsp:sp>
    <dsp:sp modelId="{F00882F0-AC22-4880-8CAF-BB89CE38DAFA}">
      <dsp:nvSpPr>
        <dsp:cNvPr id="0" name=""/>
        <dsp:cNvSpPr/>
      </dsp:nvSpPr>
      <dsp:spPr>
        <a:xfrm>
          <a:off x="3808088" y="1141649"/>
          <a:ext cx="2993723" cy="912720"/>
        </a:xfrm>
        <a:prstGeom prst="rect">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Ruptured uterus </a:t>
          </a:r>
          <a:endParaRPr lang="en-US" sz="2000" kern="1200" dirty="0"/>
        </a:p>
      </dsp:txBody>
      <dsp:txXfrm>
        <a:off x="3808088" y="1141649"/>
        <a:ext cx="2993723" cy="912720"/>
      </dsp:txXfrm>
    </dsp:sp>
    <dsp:sp modelId="{F6B5AE7B-71B2-45A4-8F33-33E22F0F2A01}">
      <dsp:nvSpPr>
        <dsp:cNvPr id="0" name=""/>
        <dsp:cNvSpPr/>
      </dsp:nvSpPr>
      <dsp:spPr>
        <a:xfrm>
          <a:off x="3808088" y="2282550"/>
          <a:ext cx="2993723" cy="912720"/>
        </a:xfrm>
        <a:prstGeom prst="rect">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Air embolism </a:t>
          </a:r>
          <a:endParaRPr lang="en-US" sz="2000" kern="1200" dirty="0"/>
        </a:p>
      </dsp:txBody>
      <dsp:txXfrm>
        <a:off x="3808088" y="2282550"/>
        <a:ext cx="2993723" cy="912720"/>
      </dsp:txXfrm>
    </dsp:sp>
    <dsp:sp modelId="{4E9CB8E5-2B93-4580-849B-B5A793B419A5}">
      <dsp:nvSpPr>
        <dsp:cNvPr id="0" name=""/>
        <dsp:cNvSpPr/>
      </dsp:nvSpPr>
      <dsp:spPr>
        <a:xfrm>
          <a:off x="3808088" y="3423450"/>
          <a:ext cx="2993723" cy="912720"/>
        </a:xfrm>
        <a:prstGeom prst="rect">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Amniotic fluid embolism </a:t>
          </a:r>
          <a:endParaRPr lang="en-US" sz="2000" kern="1200" dirty="0"/>
        </a:p>
      </dsp:txBody>
      <dsp:txXfrm>
        <a:off x="3808088" y="3423450"/>
        <a:ext cx="2993723" cy="912720"/>
      </dsp:txXfrm>
    </dsp:sp>
    <dsp:sp modelId="{4776C6D4-4FE8-4E56-8578-A8FF5935D4C5}">
      <dsp:nvSpPr>
        <dsp:cNvPr id="0" name=""/>
        <dsp:cNvSpPr/>
      </dsp:nvSpPr>
      <dsp:spPr>
        <a:xfrm>
          <a:off x="3808088" y="4564351"/>
          <a:ext cx="2993723" cy="912720"/>
        </a:xfrm>
        <a:prstGeom prst="rect">
          <a:avLst/>
        </a:prstGeom>
        <a:gradFill rotWithShape="0">
          <a:gsLst>
            <a:gs pos="0">
              <a:schemeClr val="accent1">
                <a:hueOff val="0"/>
                <a:satOff val="0"/>
                <a:lumOff val="0"/>
                <a:alphaOff val="0"/>
                <a:tint val="65000"/>
                <a:lumMod val="110000"/>
              </a:schemeClr>
            </a:gs>
            <a:gs pos="88000">
              <a:schemeClr val="accent1">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Induced abortions </a:t>
          </a:r>
          <a:endParaRPr lang="en-US" sz="2000" kern="1200" dirty="0"/>
        </a:p>
      </dsp:txBody>
      <dsp:txXfrm>
        <a:off x="3808088" y="4564351"/>
        <a:ext cx="2993723" cy="912720"/>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0478DDA-A87F-4207-88BC-765ADEAB047B}" type="datetimeFigureOut">
              <a:rPr lang="en-US" smtClean="0"/>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968309-BFAB-4766-A822-9B0345742A10}" type="slidenum">
              <a:rPr lang="en-US" smtClean="0"/>
              <a:t>‹#›</a:t>
            </a:fld>
            <a:endParaRPr lang="en-US"/>
          </a:p>
        </p:txBody>
      </p:sp>
    </p:spTree>
    <p:extLst>
      <p:ext uri="{BB962C8B-B14F-4D97-AF65-F5344CB8AC3E}">
        <p14:creationId xmlns:p14="http://schemas.microsoft.com/office/powerpoint/2010/main" val="2149391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0478DDA-A87F-4207-88BC-765ADEAB047B}" type="datetimeFigureOut">
              <a:rPr lang="en-US" smtClean="0"/>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968309-BFAB-4766-A822-9B0345742A10}" type="slidenum">
              <a:rPr lang="en-US" smtClean="0"/>
              <a:t>‹#›</a:t>
            </a:fld>
            <a:endParaRPr lang="en-US"/>
          </a:p>
        </p:txBody>
      </p:sp>
    </p:spTree>
    <p:extLst>
      <p:ext uri="{BB962C8B-B14F-4D97-AF65-F5344CB8AC3E}">
        <p14:creationId xmlns:p14="http://schemas.microsoft.com/office/powerpoint/2010/main" val="4082488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0478DDA-A87F-4207-88BC-765ADEAB047B}" type="datetimeFigureOut">
              <a:rPr lang="en-US" smtClean="0"/>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968309-BFAB-4766-A822-9B0345742A10}" type="slidenum">
              <a:rPr lang="en-US" smtClean="0"/>
              <a:t>‹#›</a:t>
            </a:fld>
            <a:endParaRPr lang="en-US"/>
          </a:p>
        </p:txBody>
      </p:sp>
    </p:spTree>
    <p:extLst>
      <p:ext uri="{BB962C8B-B14F-4D97-AF65-F5344CB8AC3E}">
        <p14:creationId xmlns:p14="http://schemas.microsoft.com/office/powerpoint/2010/main" val="3959986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0478DDA-A87F-4207-88BC-765ADEAB047B}" type="datetimeFigureOut">
              <a:rPr lang="en-US" smtClean="0"/>
              <a:t>9/13/2026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968309-BFAB-4766-A822-9B0345742A10}" type="slidenum">
              <a:rPr lang="en-US" smtClean="0"/>
              <a:t>‹#›</a:t>
            </a:fld>
            <a:endParaRPr lang="en-US"/>
          </a:p>
        </p:txBody>
      </p:sp>
    </p:spTree>
    <p:extLst>
      <p:ext uri="{BB962C8B-B14F-4D97-AF65-F5344CB8AC3E}">
        <p14:creationId xmlns:p14="http://schemas.microsoft.com/office/powerpoint/2010/main" val="1733882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0478DDA-A87F-4207-88BC-765ADEAB047B}" type="datetimeFigureOut">
              <a:rPr lang="en-US" smtClean="0"/>
              <a:t>9/13/2026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968309-BFAB-4766-A822-9B0345742A10}" type="slidenum">
              <a:rPr lang="en-US" smtClean="0"/>
              <a:t>‹#›</a:t>
            </a:fld>
            <a:endParaRPr lang="en-US"/>
          </a:p>
        </p:txBody>
      </p:sp>
    </p:spTree>
    <p:extLst>
      <p:ext uri="{BB962C8B-B14F-4D97-AF65-F5344CB8AC3E}">
        <p14:creationId xmlns:p14="http://schemas.microsoft.com/office/powerpoint/2010/main" val="3859316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0478DDA-A87F-4207-88BC-765ADEAB047B}" type="datetimeFigureOut">
              <a:rPr lang="en-US" smtClean="0"/>
              <a:t>9/13/2026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968309-BFAB-4766-A822-9B0345742A10}" type="slidenum">
              <a:rPr lang="en-US" smtClean="0"/>
              <a:t>‹#›</a:t>
            </a:fld>
            <a:endParaRPr lang="en-US"/>
          </a:p>
        </p:txBody>
      </p:sp>
    </p:spTree>
    <p:extLst>
      <p:ext uri="{BB962C8B-B14F-4D97-AF65-F5344CB8AC3E}">
        <p14:creationId xmlns:p14="http://schemas.microsoft.com/office/powerpoint/2010/main" val="16218679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478DDA-A87F-4207-88BC-765ADEAB047B}" type="datetimeFigureOut">
              <a:rPr lang="en-US" smtClean="0"/>
              <a:t>9/13/2026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968309-BFAB-4766-A822-9B0345742A10}" type="slidenum">
              <a:rPr lang="en-US" smtClean="0"/>
              <a:t>‹#›</a:t>
            </a:fld>
            <a:endParaRPr lang="en-US"/>
          </a:p>
        </p:txBody>
      </p:sp>
    </p:spTree>
    <p:extLst>
      <p:ext uri="{BB962C8B-B14F-4D97-AF65-F5344CB8AC3E}">
        <p14:creationId xmlns:p14="http://schemas.microsoft.com/office/powerpoint/2010/main" val="2133748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0478DDA-A87F-4207-88BC-765ADEAB047B}" type="datetimeFigureOut">
              <a:rPr lang="en-US" smtClean="0"/>
              <a:t>9/13/2026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968309-BFAB-4766-A822-9B0345742A10}" type="slidenum">
              <a:rPr lang="en-US" smtClean="0"/>
              <a:t>‹#›</a:t>
            </a:fld>
            <a:endParaRPr lang="en-US"/>
          </a:p>
        </p:txBody>
      </p:sp>
    </p:spTree>
    <p:extLst>
      <p:ext uri="{BB962C8B-B14F-4D97-AF65-F5344CB8AC3E}">
        <p14:creationId xmlns:p14="http://schemas.microsoft.com/office/powerpoint/2010/main" val="447482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968309-BFAB-4766-A822-9B0345742A10}" type="slidenum">
              <a:rPr lang="en-US" smtClean="0"/>
              <a:t>‹#›</a:t>
            </a:fld>
            <a:endParaRPr lang="en-US"/>
          </a:p>
        </p:txBody>
      </p:sp>
      <p:sp>
        <p:nvSpPr>
          <p:cNvPr id="5" name="Date Placeholder 4"/>
          <p:cNvSpPr>
            <a:spLocks noGrp="1"/>
          </p:cNvSpPr>
          <p:nvPr>
            <p:ph type="dt" sz="half" idx="10"/>
          </p:nvPr>
        </p:nvSpPr>
        <p:spPr/>
        <p:txBody>
          <a:bodyPr/>
          <a:lstStyle/>
          <a:p>
            <a:fld id="{80478DDA-A87F-4207-88BC-765ADEAB047B}" type="datetimeFigureOut">
              <a:rPr lang="en-US" smtClean="0"/>
              <a:t>9/13/2026</a:t>
            </a:fld>
            <a:endParaRPr lang="en-US"/>
          </a:p>
        </p:txBody>
      </p:sp>
    </p:spTree>
    <p:extLst>
      <p:ext uri="{BB962C8B-B14F-4D97-AF65-F5344CB8AC3E}">
        <p14:creationId xmlns:p14="http://schemas.microsoft.com/office/powerpoint/2010/main" val="3012515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0478DDA-A87F-4207-88BC-765ADEAB047B}" type="datetimeFigureOut">
              <a:rPr lang="en-US" smtClean="0"/>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968309-BFAB-4766-A822-9B0345742A10}" type="slidenum">
              <a:rPr lang="en-US" smtClean="0"/>
              <a:t>‹#›</a:t>
            </a:fld>
            <a:endParaRPr lang="en-US"/>
          </a:p>
        </p:txBody>
      </p:sp>
    </p:spTree>
    <p:extLst>
      <p:ext uri="{BB962C8B-B14F-4D97-AF65-F5344CB8AC3E}">
        <p14:creationId xmlns:p14="http://schemas.microsoft.com/office/powerpoint/2010/main" val="886284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0478DDA-A87F-4207-88BC-765ADEAB047B}" type="datetimeFigureOut">
              <a:rPr lang="en-US" smtClean="0"/>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968309-BFAB-4766-A822-9B0345742A10}"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5350638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0478DDA-A87F-4207-88BC-765ADEAB047B}" type="datetimeFigureOut">
              <a:rPr lang="en-US" smtClean="0"/>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968309-BFAB-4766-A822-9B0345742A10}" type="slidenum">
              <a:rPr lang="en-US" smtClean="0"/>
              <a:t>‹#›</a:t>
            </a:fld>
            <a:endParaRPr lang="en-US"/>
          </a:p>
        </p:txBody>
      </p:sp>
    </p:spTree>
    <p:extLst>
      <p:ext uri="{BB962C8B-B14F-4D97-AF65-F5344CB8AC3E}">
        <p14:creationId xmlns:p14="http://schemas.microsoft.com/office/powerpoint/2010/main" val="24707997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0478DDA-A87F-4207-88BC-765ADEAB047B}" type="datetimeFigureOut">
              <a:rPr lang="en-US" smtClean="0"/>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968309-BFAB-4766-A822-9B0345742A10}"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608780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0478DDA-A87F-4207-88BC-765ADEAB047B}" type="datetimeFigureOut">
              <a:rPr lang="en-US" smtClean="0"/>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968309-BFAB-4766-A822-9B0345742A10}" type="slidenum">
              <a:rPr lang="en-US" smtClean="0"/>
              <a:t>‹#›</a:t>
            </a:fld>
            <a:endParaRPr lang="en-US"/>
          </a:p>
        </p:txBody>
      </p:sp>
    </p:spTree>
    <p:extLst>
      <p:ext uri="{BB962C8B-B14F-4D97-AF65-F5344CB8AC3E}">
        <p14:creationId xmlns:p14="http://schemas.microsoft.com/office/powerpoint/2010/main" val="39418586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0478DDA-A87F-4207-88BC-765ADEAB047B}" type="datetimeFigureOut">
              <a:rPr lang="en-US" smtClean="0"/>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968309-BFAB-4766-A822-9B0345742A10}" type="slidenum">
              <a:rPr lang="en-US" smtClean="0"/>
              <a:t>‹#›</a:t>
            </a:fld>
            <a:endParaRPr lang="en-US"/>
          </a:p>
        </p:txBody>
      </p:sp>
    </p:spTree>
    <p:extLst>
      <p:ext uri="{BB962C8B-B14F-4D97-AF65-F5344CB8AC3E}">
        <p14:creationId xmlns:p14="http://schemas.microsoft.com/office/powerpoint/2010/main" val="33143116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0478DDA-A87F-4207-88BC-765ADEAB047B}" type="datetimeFigureOut">
              <a:rPr lang="en-US" smtClean="0"/>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968309-BFAB-4766-A822-9B0345742A10}" type="slidenum">
              <a:rPr lang="en-US" smtClean="0"/>
              <a:t>‹#›</a:t>
            </a:fld>
            <a:endParaRPr lang="en-US"/>
          </a:p>
        </p:txBody>
      </p:sp>
    </p:spTree>
    <p:extLst>
      <p:ext uri="{BB962C8B-B14F-4D97-AF65-F5344CB8AC3E}">
        <p14:creationId xmlns:p14="http://schemas.microsoft.com/office/powerpoint/2010/main" val="157494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0478DDA-A87F-4207-88BC-765ADEAB047B}" type="datetimeFigureOut">
              <a:rPr lang="en-US" smtClean="0"/>
              <a:t>9/13/2026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8968309-BFAB-4766-A822-9B0345742A10}" type="slidenum">
              <a:rPr lang="en-US" smtClean="0"/>
              <a:t>‹#›</a:t>
            </a:fld>
            <a:endParaRPr lang="en-US"/>
          </a:p>
        </p:txBody>
      </p:sp>
    </p:spTree>
    <p:extLst>
      <p:ext uri="{BB962C8B-B14F-4D97-AF65-F5344CB8AC3E}">
        <p14:creationId xmlns:p14="http://schemas.microsoft.com/office/powerpoint/2010/main" val="348408540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82301" y="1760706"/>
            <a:ext cx="6780179" cy="1323439"/>
          </a:xfrm>
          <a:prstGeom prst="rect">
            <a:avLst/>
          </a:prstGeom>
          <a:noFill/>
        </p:spPr>
        <p:txBody>
          <a:bodyPr wrap="square" rtlCol="0">
            <a:spAutoFit/>
          </a:bodyPr>
          <a:lstStyle/>
          <a:p>
            <a:endParaRPr lang="en-US" dirty="0" smtClean="0"/>
          </a:p>
          <a:p>
            <a:endParaRPr lang="en-US" dirty="0"/>
          </a:p>
          <a:p>
            <a:pPr algn="ctr"/>
            <a:r>
              <a:rPr lang="en-US" sz="4400" b="1" dirty="0" smtClean="0"/>
              <a:t>Sudden Natural Death </a:t>
            </a:r>
            <a:endParaRPr lang="en-US" sz="4400" b="1" dirty="0"/>
          </a:p>
        </p:txBody>
      </p:sp>
      <p:sp>
        <p:nvSpPr>
          <p:cNvPr id="5" name="TextBox 4"/>
          <p:cNvSpPr txBox="1"/>
          <p:nvPr/>
        </p:nvSpPr>
        <p:spPr>
          <a:xfrm>
            <a:off x="2393004" y="3988341"/>
            <a:ext cx="6269476" cy="830997"/>
          </a:xfrm>
          <a:prstGeom prst="rect">
            <a:avLst/>
          </a:prstGeom>
          <a:noFill/>
        </p:spPr>
        <p:txBody>
          <a:bodyPr wrap="square" rtlCol="0">
            <a:spAutoFit/>
          </a:bodyPr>
          <a:lstStyle/>
          <a:p>
            <a:pPr algn="ctr"/>
            <a:r>
              <a:rPr lang="en-US" sz="2400" b="1" dirty="0" err="1" smtClean="0"/>
              <a:t>Sadil</a:t>
            </a:r>
            <a:r>
              <a:rPr lang="en-US" sz="2400" b="1" dirty="0" smtClean="0"/>
              <a:t> </a:t>
            </a:r>
            <a:r>
              <a:rPr lang="en-US" sz="2400" b="1" dirty="0" err="1" smtClean="0"/>
              <a:t>Bani</a:t>
            </a:r>
            <a:r>
              <a:rPr lang="en-US" sz="2400" b="1" dirty="0" smtClean="0"/>
              <a:t> Khaled , MD student </a:t>
            </a:r>
          </a:p>
          <a:p>
            <a:pPr algn="ctr"/>
            <a:r>
              <a:rPr lang="en-US" sz="2400" b="1" dirty="0" smtClean="0"/>
              <a:t>School of Medicine , University of Jordan </a:t>
            </a:r>
            <a:endParaRPr lang="en-US" sz="2400" b="1" dirty="0"/>
          </a:p>
        </p:txBody>
      </p:sp>
    </p:spTree>
    <p:extLst>
      <p:ext uri="{BB962C8B-B14F-4D97-AF65-F5344CB8AC3E}">
        <p14:creationId xmlns:p14="http://schemas.microsoft.com/office/powerpoint/2010/main" val="10701157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a:t>
            </a:r>
            <a:endParaRPr lang="en-US" dirty="0"/>
          </a:p>
        </p:txBody>
      </p:sp>
      <p:sp>
        <p:nvSpPr>
          <p:cNvPr id="3" name="Content Placeholder 2"/>
          <p:cNvSpPr>
            <a:spLocks noGrp="1"/>
          </p:cNvSpPr>
          <p:nvPr>
            <p:ph idx="1"/>
          </p:nvPr>
        </p:nvSpPr>
        <p:spPr/>
        <p:txBody>
          <a:bodyPr/>
          <a:lstStyle/>
          <a:p>
            <a:r>
              <a:rPr lang="en-US" dirty="0" smtClean="0"/>
              <a:t>Define Sudden natural death </a:t>
            </a:r>
          </a:p>
          <a:p>
            <a:r>
              <a:rPr lang="en-US" dirty="0" smtClean="0"/>
              <a:t>Explain the </a:t>
            </a:r>
            <a:r>
              <a:rPr lang="en-US" dirty="0" err="1" smtClean="0"/>
              <a:t>medicolegal</a:t>
            </a:r>
            <a:r>
              <a:rPr lang="en-US" dirty="0" smtClean="0"/>
              <a:t> importance of sudden natural death </a:t>
            </a:r>
          </a:p>
          <a:p>
            <a:r>
              <a:rPr lang="en-US" dirty="0" smtClean="0"/>
              <a:t>Identify and classify the major causes of sudden natural death </a:t>
            </a:r>
          </a:p>
          <a:p>
            <a:r>
              <a:rPr lang="en-US" dirty="0" smtClean="0"/>
              <a:t>Describe sudden infant death syndrome (SIDS) and its main characteristics </a:t>
            </a:r>
            <a:endParaRPr lang="en-US" dirty="0"/>
          </a:p>
        </p:txBody>
      </p:sp>
    </p:spTree>
    <p:extLst>
      <p:ext uri="{BB962C8B-B14F-4D97-AF65-F5344CB8AC3E}">
        <p14:creationId xmlns:p14="http://schemas.microsoft.com/office/powerpoint/2010/main" val="2037214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0875" y="1246189"/>
            <a:ext cx="8596668" cy="3880773"/>
          </a:xfrm>
        </p:spPr>
        <p:txBody>
          <a:bodyPr>
            <a:normAutofit fontScale="92500" lnSpcReduction="20000"/>
          </a:bodyPr>
          <a:lstStyle/>
          <a:p>
            <a:r>
              <a:rPr lang="en-US" sz="2600" dirty="0" smtClean="0"/>
              <a:t>Natural death : Death occurring due to some natural disease or pathological condition , old age , debility or devitalization ; here the death is not intended or attempted or accidental .</a:t>
            </a:r>
          </a:p>
          <a:p>
            <a:endParaRPr lang="en-US" sz="2600" dirty="0" smtClean="0"/>
          </a:p>
          <a:p>
            <a:r>
              <a:rPr lang="en-US" sz="2600" dirty="0" smtClean="0"/>
              <a:t>Sudden Deaths : Mostly natural deaths that occur immediately or within 24 hours of the terminal symptoms , which may be completely different from the symptoms that the patient was having so long .</a:t>
            </a:r>
          </a:p>
          <a:p>
            <a:endParaRPr lang="en-US" sz="2600" dirty="0"/>
          </a:p>
          <a:p>
            <a:r>
              <a:rPr lang="en-US" sz="2600" b="1" dirty="0" smtClean="0"/>
              <a:t>Forensic ???</a:t>
            </a:r>
            <a:endParaRPr lang="en-US" sz="2600" b="1" dirty="0"/>
          </a:p>
          <a:p>
            <a:endParaRPr lang="en-US" dirty="0" smtClean="0"/>
          </a:p>
          <a:p>
            <a:pPr marL="0" indent="0">
              <a:buNone/>
            </a:pPr>
            <a:endParaRPr lang="en-US" dirty="0"/>
          </a:p>
        </p:txBody>
      </p:sp>
    </p:spTree>
    <p:extLst>
      <p:ext uri="{BB962C8B-B14F-4D97-AF65-F5344CB8AC3E}">
        <p14:creationId xmlns:p14="http://schemas.microsoft.com/office/powerpoint/2010/main" val="235312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313" y="343891"/>
            <a:ext cx="8596668" cy="1320800"/>
          </a:xfrm>
        </p:spPr>
        <p:txBody>
          <a:bodyPr/>
          <a:lstStyle/>
          <a:p>
            <a:r>
              <a:rPr lang="en-US" dirty="0" smtClean="0"/>
              <a:t>Why ?</a:t>
            </a:r>
            <a:endParaRPr lang="en-US" dirty="0"/>
          </a:p>
        </p:txBody>
      </p:sp>
      <p:sp>
        <p:nvSpPr>
          <p:cNvPr id="8" name="Content Placeholder 7"/>
          <p:cNvSpPr>
            <a:spLocks noGrp="1"/>
          </p:cNvSpPr>
          <p:nvPr>
            <p:ph idx="1"/>
          </p:nvPr>
        </p:nvSpPr>
        <p:spPr>
          <a:xfrm>
            <a:off x="142313" y="1405106"/>
            <a:ext cx="5139806" cy="3880773"/>
          </a:xfrm>
        </p:spPr>
        <p:txBody>
          <a:bodyPr>
            <a:normAutofit/>
          </a:bodyPr>
          <a:lstStyle/>
          <a:p>
            <a:r>
              <a:rPr lang="en-US" sz="2400" dirty="0" smtClean="0"/>
              <a:t>Avoid the danger of acceptance of the obvious </a:t>
            </a:r>
          </a:p>
          <a:p>
            <a:r>
              <a:rPr lang="en-US" sz="2400" dirty="0" smtClean="0"/>
              <a:t>Screening and recommendations </a:t>
            </a:r>
            <a:endParaRPr lang="en-US" sz="2400"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8578" y="1004291"/>
            <a:ext cx="3627607" cy="4408048"/>
          </a:xfrm>
          <a:prstGeom prst="rect">
            <a:avLst/>
          </a:prstGeom>
          <a:ln>
            <a:noFill/>
          </a:ln>
          <a:effectLst>
            <a:softEdge rad="112500"/>
          </a:effectLst>
        </p:spPr>
      </p:pic>
    </p:spTree>
    <p:extLst>
      <p:ext uri="{BB962C8B-B14F-4D97-AF65-F5344CB8AC3E}">
        <p14:creationId xmlns:p14="http://schemas.microsoft.com/office/powerpoint/2010/main" val="81879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Cardiovascular system </a:t>
            </a:r>
            <a:endParaRPr lang="en-US" dirty="0"/>
          </a:p>
        </p:txBody>
      </p:sp>
      <p:sp>
        <p:nvSpPr>
          <p:cNvPr id="3" name="Content Placeholder 2"/>
          <p:cNvSpPr>
            <a:spLocks noGrp="1"/>
          </p:cNvSpPr>
          <p:nvPr>
            <p:ph idx="1"/>
          </p:nvPr>
        </p:nvSpPr>
        <p:spPr>
          <a:xfrm>
            <a:off x="541147" y="1421287"/>
            <a:ext cx="8596668" cy="3880773"/>
          </a:xfrm>
        </p:spPr>
        <p:txBody>
          <a:bodyPr>
            <a:noAutofit/>
          </a:bodyPr>
          <a:lstStyle/>
          <a:p>
            <a:r>
              <a:rPr lang="en-US" sz="2400" dirty="0" smtClean="0"/>
              <a:t>Sudden </a:t>
            </a:r>
            <a:r>
              <a:rPr lang="en-US" sz="2400" dirty="0"/>
              <a:t>Cardiac Death (SCD): the unexpected natural death from a cardiac cause within a short time period, generally ≤ 1 hour from the onset </a:t>
            </a:r>
            <a:r>
              <a:rPr lang="en-US" sz="2400" dirty="0" smtClean="0"/>
              <a:t>of symptoms</a:t>
            </a:r>
            <a:r>
              <a:rPr lang="en-US" sz="2400" dirty="0"/>
              <a:t>, in a person without any prior condition that would appear fatal</a:t>
            </a:r>
            <a:r>
              <a:rPr lang="en-US" sz="2400" dirty="0" smtClean="0"/>
              <a:t>.</a:t>
            </a:r>
            <a:endParaRPr lang="en-US" sz="2400" dirty="0"/>
          </a:p>
          <a:p>
            <a:endParaRPr lang="en-US" sz="2400" dirty="0" smtClean="0"/>
          </a:p>
          <a:p>
            <a:r>
              <a:rPr lang="en-US" sz="2400" dirty="0" smtClean="0"/>
              <a:t>The most common cause of sudden natural death and it includes :</a:t>
            </a:r>
          </a:p>
          <a:p>
            <a:pPr>
              <a:buFont typeface="+mj-lt"/>
              <a:buAutoNum type="arabicPeriod"/>
            </a:pPr>
            <a:r>
              <a:rPr lang="en-US" sz="2400" dirty="0" smtClean="0"/>
              <a:t>Diseases of the heart </a:t>
            </a:r>
          </a:p>
          <a:p>
            <a:pPr>
              <a:buFont typeface="+mj-lt"/>
              <a:buAutoNum type="arabicPeriod"/>
            </a:pPr>
            <a:r>
              <a:rPr lang="en-US" sz="2400" dirty="0" err="1" smtClean="0"/>
              <a:t>Diseaess</a:t>
            </a:r>
            <a:r>
              <a:rPr lang="en-US" sz="2400" dirty="0" smtClean="0"/>
              <a:t> of the valves</a:t>
            </a:r>
          </a:p>
          <a:p>
            <a:pPr>
              <a:buFont typeface="+mj-lt"/>
              <a:buAutoNum type="arabicPeriod"/>
            </a:pPr>
            <a:r>
              <a:rPr lang="en-US" sz="2400" dirty="0" smtClean="0"/>
              <a:t>Diseases of the arteries </a:t>
            </a:r>
            <a:endParaRPr lang="en-US" sz="2400" dirty="0"/>
          </a:p>
        </p:txBody>
      </p:sp>
    </p:spTree>
    <p:extLst>
      <p:ext uri="{BB962C8B-B14F-4D97-AF65-F5344CB8AC3E}">
        <p14:creationId xmlns:p14="http://schemas.microsoft.com/office/powerpoint/2010/main" val="25360437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1086009058"/>
              </p:ext>
            </p:extLst>
          </p:nvPr>
        </p:nvGraphicFramePr>
        <p:xfrm>
          <a:off x="-288099" y="601249"/>
          <a:ext cx="11373633" cy="5043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9008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Coronary arteries anatomy </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024659" y="1576928"/>
            <a:ext cx="5151857" cy="4240212"/>
          </a:xfrm>
        </p:spPr>
      </p:pic>
    </p:spTree>
    <p:extLst>
      <p:ext uri="{BB962C8B-B14F-4D97-AF65-F5344CB8AC3E}">
        <p14:creationId xmlns:p14="http://schemas.microsoft.com/office/powerpoint/2010/main" val="3080361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9862" y="353406"/>
            <a:ext cx="8596668" cy="1320800"/>
          </a:xfrm>
        </p:spPr>
        <p:txBody>
          <a:bodyPr/>
          <a:lstStyle/>
          <a:p>
            <a:r>
              <a:rPr lang="en-US" dirty="0" smtClean="0"/>
              <a:t>Coronary arteries diseases</a:t>
            </a:r>
            <a:endParaRPr lang="en-US" dirty="0"/>
          </a:p>
        </p:txBody>
      </p:sp>
      <p:sp>
        <p:nvSpPr>
          <p:cNvPr id="3" name="Content Placeholder 2"/>
          <p:cNvSpPr>
            <a:spLocks noGrp="1"/>
          </p:cNvSpPr>
          <p:nvPr>
            <p:ph idx="1"/>
          </p:nvPr>
        </p:nvSpPr>
        <p:spPr>
          <a:xfrm>
            <a:off x="385503" y="1246189"/>
            <a:ext cx="5869381" cy="4405581"/>
          </a:xfrm>
        </p:spPr>
        <p:txBody>
          <a:bodyPr>
            <a:normAutofit/>
          </a:bodyPr>
          <a:lstStyle/>
          <a:p>
            <a:r>
              <a:rPr lang="en-US" sz="2400" b="1" dirty="0" smtClean="0"/>
              <a:t>Coronary stenosis or complete occlusion due to atheroma </a:t>
            </a:r>
          </a:p>
          <a:p>
            <a:r>
              <a:rPr lang="en-US" sz="2400" dirty="0" smtClean="0"/>
              <a:t>Coronary artery spasm </a:t>
            </a:r>
          </a:p>
          <a:p>
            <a:r>
              <a:rPr lang="en-US" sz="2400" dirty="0" smtClean="0"/>
              <a:t>Dissecting coronary aneurysm </a:t>
            </a:r>
          </a:p>
          <a:p>
            <a:r>
              <a:rPr lang="en-US" sz="2400" dirty="0" smtClean="0"/>
              <a:t>Myocardial bridging </a:t>
            </a:r>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5745" y="3702852"/>
            <a:ext cx="4367269" cy="2848219"/>
          </a:xfrm>
          <a:prstGeom prst="rect">
            <a:avLst/>
          </a:prstGeom>
          <a:ln>
            <a:noFill/>
          </a:ln>
          <a:effectLst>
            <a:softEdge rad="112500"/>
          </a:effec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0298" y="353406"/>
            <a:ext cx="4172716" cy="3334436"/>
          </a:xfrm>
          <a:prstGeom prst="rect">
            <a:avLst/>
          </a:prstGeom>
          <a:ln>
            <a:noFill/>
          </a:ln>
          <a:effectLst>
            <a:softEdge rad="112500"/>
          </a:effectLst>
        </p:spPr>
      </p:pic>
    </p:spTree>
    <p:extLst>
      <p:ext uri="{BB962C8B-B14F-4D97-AF65-F5344CB8AC3E}">
        <p14:creationId xmlns:p14="http://schemas.microsoft.com/office/powerpoint/2010/main" val="253942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39589" y="327498"/>
            <a:ext cx="8596668" cy="1320800"/>
          </a:xfrm>
        </p:spPr>
        <p:txBody>
          <a:bodyPr/>
          <a:lstStyle/>
          <a:p>
            <a:r>
              <a:rPr lang="en-US" dirty="0" smtClean="0"/>
              <a:t>Coronary atherosclerosis </a:t>
            </a:r>
            <a:endParaRPr lang="en-US" dirty="0"/>
          </a:p>
        </p:txBody>
      </p:sp>
      <p:sp>
        <p:nvSpPr>
          <p:cNvPr id="3" name="Content Placeholder 2"/>
          <p:cNvSpPr>
            <a:spLocks noGrp="1"/>
          </p:cNvSpPr>
          <p:nvPr>
            <p:ph idx="1"/>
          </p:nvPr>
        </p:nvSpPr>
        <p:spPr>
          <a:xfrm>
            <a:off x="345408" y="987898"/>
            <a:ext cx="5509459" cy="5398852"/>
          </a:xfrm>
        </p:spPr>
        <p:txBody>
          <a:bodyPr>
            <a:noAutofit/>
          </a:bodyPr>
          <a:lstStyle/>
          <a:p>
            <a:r>
              <a:rPr lang="en-US" sz="2400" dirty="0" smtClean="0"/>
              <a:t>The most common cause of sudden death .</a:t>
            </a:r>
          </a:p>
          <a:p>
            <a:endParaRPr lang="en-US" sz="2400" dirty="0"/>
          </a:p>
          <a:p>
            <a:r>
              <a:rPr lang="en-US" sz="2400" dirty="0" smtClean="0"/>
              <a:t>The basic mechanism is stenosis or occlusion of one or more major branches of the coronary arteries by atheromatous lesion , or one of the complications of such a lesion .</a:t>
            </a:r>
          </a:p>
          <a:p>
            <a:endParaRPr lang="en-US" sz="2400" dirty="0"/>
          </a:p>
          <a:p>
            <a:r>
              <a:rPr lang="en-US" sz="2400" dirty="0" smtClean="0"/>
              <a:t>Complications include (ulceration , hemorrhage , thrombosis ) </a:t>
            </a:r>
          </a:p>
          <a:p>
            <a:endParaRPr lang="en-US" sz="2400" dirty="0"/>
          </a:p>
          <a:p>
            <a:r>
              <a:rPr lang="en-US" sz="2400" dirty="0" smtClean="0"/>
              <a:t>Severity of stenosis is debatable ! </a:t>
            </a:r>
            <a:endParaRPr lang="en-US" sz="2400"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672575" y="-509081"/>
            <a:ext cx="4983110" cy="5586920"/>
          </a:xfrm>
          <a:prstGeom prst="rect">
            <a:avLst/>
          </a:prstGeom>
          <a:ln>
            <a:noFill/>
          </a:ln>
          <a:effectLst>
            <a:softEdge rad="112500"/>
          </a:effectLst>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2242" t="1282" r="1149" b="2849"/>
          <a:stretch/>
        </p:blipFill>
        <p:spPr>
          <a:xfrm>
            <a:off x="6037892" y="3025302"/>
            <a:ext cx="3680039" cy="3832698"/>
          </a:xfrm>
          <a:prstGeom prst="rect">
            <a:avLst/>
          </a:prstGeom>
          <a:ln>
            <a:noFill/>
          </a:ln>
          <a:effectLst>
            <a:softEdge rad="112500"/>
          </a:effectLst>
        </p:spPr>
      </p:pic>
    </p:spTree>
    <p:extLst>
      <p:ext uri="{BB962C8B-B14F-4D97-AF65-F5344CB8AC3E}">
        <p14:creationId xmlns:p14="http://schemas.microsoft.com/office/powerpoint/2010/main" val="1047115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540" y="210767"/>
            <a:ext cx="9494255" cy="1320800"/>
          </a:xfrm>
        </p:spPr>
        <p:txBody>
          <a:bodyPr/>
          <a:lstStyle/>
          <a:p>
            <a:r>
              <a:rPr lang="en-US" dirty="0" smtClean="0"/>
              <a:t>Myocardial infarction </a:t>
            </a:r>
            <a:endParaRPr lang="en-US" dirty="0"/>
          </a:p>
        </p:txBody>
      </p:sp>
      <p:sp>
        <p:nvSpPr>
          <p:cNvPr id="3" name="Content Placeholder 2"/>
          <p:cNvSpPr>
            <a:spLocks noGrp="1"/>
          </p:cNvSpPr>
          <p:nvPr>
            <p:ph idx="1"/>
          </p:nvPr>
        </p:nvSpPr>
        <p:spPr>
          <a:xfrm>
            <a:off x="0" y="822510"/>
            <a:ext cx="7334655" cy="5174065"/>
          </a:xfrm>
        </p:spPr>
        <p:txBody>
          <a:bodyPr>
            <a:noAutofit/>
          </a:bodyPr>
          <a:lstStyle/>
          <a:p>
            <a:r>
              <a:rPr lang="en-US" sz="2200" dirty="0" smtClean="0"/>
              <a:t>Almost all myocardial infarcts are caused by atheromatous lesions and their complications . A few are the result of other types of coronary obstruction (</a:t>
            </a:r>
            <a:r>
              <a:rPr lang="en-US" sz="2200" dirty="0" err="1" smtClean="0"/>
              <a:t>polyarteritis</a:t>
            </a:r>
            <a:r>
              <a:rPr lang="en-US" sz="2200" dirty="0" smtClean="0"/>
              <a:t> , vasculitis , aortic stenosis , congenital anomalies…</a:t>
            </a:r>
            <a:r>
              <a:rPr lang="en-US" sz="2200" dirty="0" err="1" smtClean="0"/>
              <a:t>etc</a:t>
            </a:r>
            <a:r>
              <a:rPr lang="en-US" sz="2200" dirty="0" smtClean="0"/>
              <a:t>)</a:t>
            </a:r>
          </a:p>
          <a:p>
            <a:endParaRPr lang="en-US" sz="2200" dirty="0"/>
          </a:p>
          <a:p>
            <a:r>
              <a:rPr lang="en-US" sz="2200" dirty="0" smtClean="0"/>
              <a:t>The original lumen must be reduced to 20% or less before the ischemia in the distribution zone is sufficient to cause MI .</a:t>
            </a:r>
          </a:p>
          <a:p>
            <a:endParaRPr lang="en-US" sz="2200" dirty="0"/>
          </a:p>
          <a:p>
            <a:r>
              <a:rPr lang="en-US" sz="2200" dirty="0"/>
              <a:t>Death can be attributed to coronary artery disease (CAD) with less stenosis if other signs of chronic myocardial ischemia are apparent (left ventricular hypertrophy [LVH], fibrosis, previous infarct</a:t>
            </a:r>
            <a:r>
              <a:rPr lang="en-US" sz="2200" dirty="0" smtClean="0"/>
              <a:t>).</a:t>
            </a:r>
            <a:endParaRPr lang="en-US" sz="22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9286" y="671208"/>
            <a:ext cx="4669276" cy="5476671"/>
          </a:xfrm>
          <a:prstGeom prst="rect">
            <a:avLst/>
          </a:prstGeom>
          <a:ln>
            <a:noFill/>
          </a:ln>
          <a:effectLst>
            <a:softEdge rad="112500"/>
          </a:effectLst>
        </p:spPr>
      </p:pic>
    </p:spTree>
    <p:extLst>
      <p:ext uri="{BB962C8B-B14F-4D97-AF65-F5344CB8AC3E}">
        <p14:creationId xmlns:p14="http://schemas.microsoft.com/office/powerpoint/2010/main" val="2293459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 complications </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60791" y="1674205"/>
            <a:ext cx="6629753" cy="4081442"/>
          </a:xfrm>
        </p:spPr>
      </p:pic>
    </p:spTree>
    <p:extLst>
      <p:ext uri="{BB962C8B-B14F-4D97-AF65-F5344CB8AC3E}">
        <p14:creationId xmlns:p14="http://schemas.microsoft.com/office/powerpoint/2010/main" val="3386668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00679" y="249676"/>
            <a:ext cx="8596668" cy="1320800"/>
          </a:xfrm>
        </p:spPr>
        <p:txBody>
          <a:bodyPr/>
          <a:lstStyle/>
          <a:p>
            <a:r>
              <a:rPr lang="en-US" dirty="0" smtClean="0"/>
              <a:t>Early complications of MI</a:t>
            </a:r>
            <a:endParaRPr lang="en-US" dirty="0"/>
          </a:p>
        </p:txBody>
      </p:sp>
      <p:sp>
        <p:nvSpPr>
          <p:cNvPr id="3" name="Content Placeholder 2"/>
          <p:cNvSpPr>
            <a:spLocks noGrp="1"/>
          </p:cNvSpPr>
          <p:nvPr>
            <p:ph idx="1"/>
          </p:nvPr>
        </p:nvSpPr>
        <p:spPr>
          <a:xfrm>
            <a:off x="127691" y="1469925"/>
            <a:ext cx="6526027" cy="3880773"/>
          </a:xfrm>
        </p:spPr>
        <p:txBody>
          <a:bodyPr>
            <a:noAutofit/>
          </a:bodyPr>
          <a:lstStyle/>
          <a:p>
            <a:r>
              <a:rPr lang="en-US" sz="2400" dirty="0" smtClean="0"/>
              <a:t>In the first 24 hours ,the most common complications are (ventricular fibrillation and cardiogenic shock)</a:t>
            </a:r>
          </a:p>
          <a:p>
            <a:endParaRPr lang="en-US" sz="2400" dirty="0"/>
          </a:p>
          <a:p>
            <a:r>
              <a:rPr lang="en-US" sz="2400" dirty="0" smtClean="0"/>
              <a:t>Gross necrosis of the myocardium appears after 24 hours , while histopathological changes (necrosis) begin to appear on microscopy after 6 hours </a:t>
            </a:r>
            <a:endParaRPr lang="en-US" sz="2400" dirty="0"/>
          </a:p>
        </p:txBody>
      </p:sp>
      <p:pic>
        <p:nvPicPr>
          <p:cNvPr id="4" name="Picture 3"/>
          <p:cNvPicPr>
            <a:picLocks noChangeAspect="1"/>
          </p:cNvPicPr>
          <p:nvPr/>
        </p:nvPicPr>
        <p:blipFill>
          <a:blip r:embed="rId2"/>
          <a:stretch>
            <a:fillRect/>
          </a:stretch>
        </p:blipFill>
        <p:spPr>
          <a:xfrm>
            <a:off x="7120648" y="910076"/>
            <a:ext cx="4105072" cy="38329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74660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8500" y="376136"/>
            <a:ext cx="8596668" cy="1320800"/>
          </a:xfrm>
        </p:spPr>
        <p:txBody>
          <a:bodyPr/>
          <a:lstStyle/>
          <a:p>
            <a:r>
              <a:rPr lang="en-US" dirty="0" smtClean="0"/>
              <a:t>Late complications of MI </a:t>
            </a:r>
            <a:endParaRPr lang="en-US" dirty="0"/>
          </a:p>
        </p:txBody>
      </p:sp>
      <p:sp>
        <p:nvSpPr>
          <p:cNvPr id="3" name="Content Placeholder 2"/>
          <p:cNvSpPr>
            <a:spLocks noGrp="1"/>
          </p:cNvSpPr>
          <p:nvPr>
            <p:ph idx="1"/>
          </p:nvPr>
        </p:nvSpPr>
        <p:spPr>
          <a:xfrm>
            <a:off x="463324" y="1489381"/>
            <a:ext cx="9128147" cy="3880773"/>
          </a:xfrm>
        </p:spPr>
        <p:txBody>
          <a:bodyPr>
            <a:noAutofit/>
          </a:bodyPr>
          <a:lstStyle/>
          <a:p>
            <a:pPr>
              <a:buFont typeface="+mj-lt"/>
              <a:buAutoNum type="arabicParenR"/>
            </a:pPr>
            <a:r>
              <a:rPr lang="en-US" sz="2400" dirty="0" smtClean="0"/>
              <a:t>Rupture of myocardial infarct : </a:t>
            </a:r>
          </a:p>
          <a:p>
            <a:pPr marL="0" indent="0">
              <a:buNone/>
            </a:pPr>
            <a:r>
              <a:rPr lang="en-US" sz="2400" dirty="0"/>
              <a:t>The area of the myocardial infarct is weakest between 3 days and 14 days after the clinical onset of the infarct, due to the beginning of the healing process using granulation tissue (which is relatively weak). and it is at this time that the weakened area of myocardium may rupture, leading to sudden death from </a:t>
            </a:r>
            <a:r>
              <a:rPr lang="en-US" sz="2400" dirty="0" smtClean="0"/>
              <a:t>:</a:t>
            </a:r>
          </a:p>
          <a:p>
            <a:r>
              <a:rPr lang="en-US" sz="2400" dirty="0" err="1"/>
              <a:t>Hemopericardium</a:t>
            </a:r>
            <a:r>
              <a:rPr lang="en-US" sz="2400" dirty="0"/>
              <a:t> </a:t>
            </a:r>
            <a:endParaRPr lang="en-US" sz="2400" dirty="0" smtClean="0"/>
          </a:p>
          <a:p>
            <a:r>
              <a:rPr lang="en-US" sz="2400" dirty="0" smtClean="0"/>
              <a:t> </a:t>
            </a:r>
            <a:r>
              <a:rPr lang="en-US" sz="2400" dirty="0"/>
              <a:t>Cardiac tamponade </a:t>
            </a:r>
          </a:p>
          <a:p>
            <a:r>
              <a:rPr lang="en-US" sz="2400" dirty="0" smtClean="0"/>
              <a:t>The </a:t>
            </a:r>
            <a:r>
              <a:rPr lang="en-US" sz="2400" dirty="0"/>
              <a:t>rupture occasionally occurs through the interventricular septum, resulting in a left– right shunt</a:t>
            </a:r>
          </a:p>
        </p:txBody>
      </p:sp>
    </p:spTree>
    <p:extLst>
      <p:ext uri="{BB962C8B-B14F-4D97-AF65-F5344CB8AC3E}">
        <p14:creationId xmlns:p14="http://schemas.microsoft.com/office/powerpoint/2010/main" val="128153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Late complications of MI </a:t>
            </a:r>
            <a:r>
              <a:rPr lang="en-US" dirty="0" smtClean="0"/>
              <a:t>…</a:t>
            </a:r>
            <a:r>
              <a:rPr lang="en-US" dirty="0" err="1" smtClean="0"/>
              <a:t>cont</a:t>
            </a:r>
            <a:endParaRPr lang="en-US" dirty="0"/>
          </a:p>
        </p:txBody>
      </p:sp>
      <p:pic>
        <p:nvPicPr>
          <p:cNvPr id="4" name="Content Placeholder 3"/>
          <p:cNvPicPr>
            <a:picLocks noGrp="1" noChangeAspect="1"/>
          </p:cNvPicPr>
          <p:nvPr>
            <p:ph idx="1"/>
          </p:nvPr>
        </p:nvPicPr>
        <p:blipFill>
          <a:blip r:embed="rId2"/>
          <a:stretch>
            <a:fillRect/>
          </a:stretch>
        </p:blipFill>
        <p:spPr>
          <a:xfrm>
            <a:off x="271367" y="1645022"/>
            <a:ext cx="4704301" cy="3881437"/>
          </a:xfrm>
          <a:prstGeom prst="rect">
            <a:avLst/>
          </a:prstGeom>
        </p:spPr>
      </p:pic>
      <p:pic>
        <p:nvPicPr>
          <p:cNvPr id="5" name="Picture 4"/>
          <p:cNvPicPr>
            <a:picLocks noChangeAspect="1"/>
          </p:cNvPicPr>
          <p:nvPr/>
        </p:nvPicPr>
        <p:blipFill rotWithShape="1">
          <a:blip r:embed="rId3"/>
          <a:srcRect l="2301" t="1557" b="3345"/>
          <a:stretch/>
        </p:blipFill>
        <p:spPr>
          <a:xfrm>
            <a:off x="4975668" y="1731523"/>
            <a:ext cx="4805464" cy="3794936"/>
          </a:xfrm>
          <a:prstGeom prst="rect">
            <a:avLst/>
          </a:prstGeom>
        </p:spPr>
      </p:pic>
    </p:spTree>
    <p:extLst>
      <p:ext uri="{BB962C8B-B14F-4D97-AF65-F5344CB8AC3E}">
        <p14:creationId xmlns:p14="http://schemas.microsoft.com/office/powerpoint/2010/main" val="781133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Late complications of MI …</a:t>
            </a:r>
            <a:r>
              <a:rPr lang="en-US" dirty="0" err="1"/>
              <a:t>cont</a:t>
            </a:r>
            <a:endParaRPr lang="en-US" dirty="0"/>
          </a:p>
        </p:txBody>
      </p:sp>
      <p:sp>
        <p:nvSpPr>
          <p:cNvPr id="3" name="Content Placeholder 2"/>
          <p:cNvSpPr>
            <a:spLocks noGrp="1"/>
          </p:cNvSpPr>
          <p:nvPr>
            <p:ph idx="1"/>
          </p:nvPr>
        </p:nvSpPr>
        <p:spPr>
          <a:xfrm>
            <a:off x="473053" y="1800666"/>
            <a:ext cx="8596668" cy="3880773"/>
          </a:xfrm>
        </p:spPr>
        <p:txBody>
          <a:bodyPr>
            <a:normAutofit/>
          </a:bodyPr>
          <a:lstStyle/>
          <a:p>
            <a:pPr>
              <a:buFont typeface="+mj-lt"/>
              <a:buAutoNum type="arabicParenR" startAt="2"/>
            </a:pPr>
            <a:r>
              <a:rPr lang="en-US" sz="2400" dirty="0" smtClean="0"/>
              <a:t>Papillary muscle rupture :</a:t>
            </a:r>
          </a:p>
          <a:p>
            <a:pPr>
              <a:buFont typeface="Wingdings" panose="05000000000000000000" pitchFamily="2" charset="2"/>
              <a:buChar char="Ø"/>
            </a:pPr>
            <a:r>
              <a:rPr lang="en-US" sz="2400" dirty="0" smtClean="0"/>
              <a:t> </a:t>
            </a:r>
            <a:r>
              <a:rPr lang="en-US" sz="2400" dirty="0"/>
              <a:t>2-7 </a:t>
            </a:r>
            <a:r>
              <a:rPr lang="en-US" sz="2400" dirty="0"/>
              <a:t>days</a:t>
            </a:r>
            <a:r>
              <a:rPr lang="en-US" sz="2400" dirty="0"/>
              <a:t> post MI. </a:t>
            </a:r>
            <a:endParaRPr lang="en-US" sz="2400" dirty="0" smtClean="0"/>
          </a:p>
          <a:p>
            <a:pPr>
              <a:buFont typeface="Wingdings" panose="05000000000000000000" pitchFamily="2" charset="2"/>
              <a:buChar char="Ø"/>
            </a:pPr>
            <a:r>
              <a:rPr lang="en-US" sz="2400" dirty="0" smtClean="0"/>
              <a:t> </a:t>
            </a:r>
            <a:r>
              <a:rPr lang="en-US" sz="2400" dirty="0"/>
              <a:t>Allow</a:t>
            </a:r>
            <a:r>
              <a:rPr lang="en-US" sz="2400" dirty="0"/>
              <a:t> part of the mitral valve to prolapse or may present as a sudden onset of valve insufficiency</a:t>
            </a:r>
            <a:r>
              <a:rPr lang="en-US" sz="2400" dirty="0" smtClean="0"/>
              <a:t>.</a:t>
            </a:r>
          </a:p>
          <a:p>
            <a:pPr>
              <a:buFont typeface="Wingdings" panose="05000000000000000000" pitchFamily="2" charset="2"/>
              <a:buChar char="Ø"/>
            </a:pPr>
            <a:r>
              <a:rPr lang="en-US" sz="2400" dirty="0" smtClean="0"/>
              <a:t>Posteromedial vs anterolateral ???</a:t>
            </a:r>
          </a:p>
        </p:txBody>
      </p:sp>
    </p:spTree>
    <p:extLst>
      <p:ext uri="{BB962C8B-B14F-4D97-AF65-F5344CB8AC3E}">
        <p14:creationId xmlns:p14="http://schemas.microsoft.com/office/powerpoint/2010/main" val="17396933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Late complications of MI …</a:t>
            </a:r>
            <a:r>
              <a:rPr lang="en-US" dirty="0" err="1"/>
              <a:t>cont</a:t>
            </a:r>
            <a:endParaRPr lang="en-US" dirty="0"/>
          </a:p>
        </p:txBody>
      </p:sp>
      <p:sp>
        <p:nvSpPr>
          <p:cNvPr id="3" name="Content Placeholder 2"/>
          <p:cNvSpPr>
            <a:spLocks noGrp="1"/>
          </p:cNvSpPr>
          <p:nvPr>
            <p:ph idx="1"/>
          </p:nvPr>
        </p:nvSpPr>
        <p:spPr>
          <a:xfrm>
            <a:off x="609240" y="1683934"/>
            <a:ext cx="4235134" cy="3880773"/>
          </a:xfrm>
        </p:spPr>
        <p:txBody>
          <a:bodyPr>
            <a:noAutofit/>
          </a:bodyPr>
          <a:lstStyle/>
          <a:p>
            <a:pPr>
              <a:buFont typeface="+mj-lt"/>
              <a:buAutoNum type="arabicParenR" startAt="3"/>
            </a:pPr>
            <a:r>
              <a:rPr lang="en-US" sz="2400" dirty="0" smtClean="0"/>
              <a:t>Cardiac aneurysm :</a:t>
            </a:r>
          </a:p>
          <a:p>
            <a:pPr marL="0" indent="0">
              <a:buNone/>
            </a:pPr>
            <a:endParaRPr lang="en-US" sz="2400" dirty="0" smtClean="0"/>
          </a:p>
          <a:p>
            <a:r>
              <a:rPr lang="en-US" sz="2400" dirty="0" smtClean="0"/>
              <a:t>3-14 days post MI </a:t>
            </a:r>
          </a:p>
          <a:p>
            <a:pPr marL="0" indent="0">
              <a:buNone/>
            </a:pPr>
            <a:endParaRPr lang="en-US" sz="2400" dirty="0" smtClean="0"/>
          </a:p>
          <a:p>
            <a:r>
              <a:rPr lang="en-US" sz="2400" dirty="0" smtClean="0"/>
              <a:t>May form at sites of infarction . They may calcify and they may rupture </a:t>
            </a:r>
            <a:endParaRPr lang="en-US" sz="2400" dirty="0"/>
          </a:p>
        </p:txBody>
      </p:sp>
      <p:pic>
        <p:nvPicPr>
          <p:cNvPr id="4" name="Picture 3"/>
          <p:cNvPicPr>
            <a:picLocks noChangeAspect="1"/>
          </p:cNvPicPr>
          <p:nvPr/>
        </p:nvPicPr>
        <p:blipFill>
          <a:blip r:embed="rId2"/>
          <a:stretch>
            <a:fillRect/>
          </a:stretch>
        </p:blipFill>
        <p:spPr>
          <a:xfrm>
            <a:off x="4975668" y="1463398"/>
            <a:ext cx="4403339" cy="3808467"/>
          </a:xfrm>
          <a:prstGeom prst="rect">
            <a:avLst/>
          </a:prstGeom>
          <a:ln>
            <a:noFill/>
          </a:ln>
          <a:effectLst>
            <a:softEdge rad="112500"/>
          </a:effectLst>
        </p:spPr>
      </p:pic>
    </p:spTree>
    <p:extLst>
      <p:ext uri="{BB962C8B-B14F-4D97-AF65-F5344CB8AC3E}">
        <p14:creationId xmlns:p14="http://schemas.microsoft.com/office/powerpoint/2010/main" val="22631019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04959" y="295040"/>
            <a:ext cx="8596668" cy="1320800"/>
          </a:xfrm>
        </p:spPr>
        <p:txBody>
          <a:bodyPr/>
          <a:lstStyle/>
          <a:p>
            <a:r>
              <a:rPr lang="en-US" dirty="0" smtClean="0"/>
              <a:t>Hypertensive heart disease </a:t>
            </a:r>
            <a:endParaRPr lang="en-US" dirty="0"/>
          </a:p>
        </p:txBody>
      </p:sp>
      <p:sp>
        <p:nvSpPr>
          <p:cNvPr id="3" name="Content Placeholder 2"/>
          <p:cNvSpPr>
            <a:spLocks noGrp="1"/>
          </p:cNvSpPr>
          <p:nvPr>
            <p:ph idx="1"/>
          </p:nvPr>
        </p:nvSpPr>
        <p:spPr>
          <a:xfrm>
            <a:off x="234676" y="955439"/>
            <a:ext cx="7070796" cy="5027071"/>
          </a:xfrm>
        </p:spPr>
        <p:txBody>
          <a:bodyPr>
            <a:noAutofit/>
          </a:bodyPr>
          <a:lstStyle/>
          <a:p>
            <a:r>
              <a:rPr lang="en-US" sz="2200" dirty="0" smtClean="0"/>
              <a:t>There is an etiological connection between hypertension and coronary atheroma , so the two conditions are often present together in a victim of sudden death .</a:t>
            </a:r>
          </a:p>
          <a:p>
            <a:endParaRPr lang="en-US" sz="2200" dirty="0"/>
          </a:p>
          <a:p>
            <a:r>
              <a:rPr lang="en-US" sz="2200" dirty="0" smtClean="0"/>
              <a:t>Presence of concentric hypertrophy in the absence of valve disease or cardiomyopathy , with characteristic changes in other vessels and organs .</a:t>
            </a:r>
          </a:p>
          <a:p>
            <a:endParaRPr lang="en-US" sz="2200" dirty="0"/>
          </a:p>
          <a:p>
            <a:r>
              <a:rPr lang="en-US" sz="2200" dirty="0"/>
              <a:t>chronic myocardial hypoxia and electrical instability which, when combined with a ‘trigger’ , can result in a fatal </a:t>
            </a:r>
            <a:r>
              <a:rPr lang="en-US" sz="2200" dirty="0" smtClean="0"/>
              <a:t>arrhythmia</a:t>
            </a:r>
          </a:p>
          <a:p>
            <a:endParaRPr lang="en-US" sz="2200" dirty="0"/>
          </a:p>
          <a:p>
            <a:r>
              <a:rPr lang="en-US" sz="2200" dirty="0" smtClean="0"/>
              <a:t>Heart size ??? (variable )</a:t>
            </a:r>
            <a:endParaRPr lang="en-US" sz="2200" dirty="0"/>
          </a:p>
        </p:txBody>
      </p:sp>
      <p:pic>
        <p:nvPicPr>
          <p:cNvPr id="4" name="Picture 3"/>
          <p:cNvPicPr>
            <a:picLocks noChangeAspect="1"/>
          </p:cNvPicPr>
          <p:nvPr/>
        </p:nvPicPr>
        <p:blipFill>
          <a:blip r:embed="rId2"/>
          <a:stretch>
            <a:fillRect/>
          </a:stretch>
        </p:blipFill>
        <p:spPr>
          <a:xfrm>
            <a:off x="7237341" y="226975"/>
            <a:ext cx="4114800" cy="3176110"/>
          </a:xfrm>
          <a:prstGeom prst="rect">
            <a:avLst/>
          </a:prstGeom>
        </p:spPr>
      </p:pic>
      <p:pic>
        <p:nvPicPr>
          <p:cNvPr id="5" name="Picture 4"/>
          <p:cNvPicPr>
            <a:picLocks noChangeAspect="1"/>
          </p:cNvPicPr>
          <p:nvPr/>
        </p:nvPicPr>
        <p:blipFill>
          <a:blip r:embed="rId3"/>
          <a:stretch>
            <a:fillRect/>
          </a:stretch>
        </p:blipFill>
        <p:spPr>
          <a:xfrm>
            <a:off x="7159557" y="3403085"/>
            <a:ext cx="4192584" cy="3309000"/>
          </a:xfrm>
          <a:prstGeom prst="rect">
            <a:avLst/>
          </a:prstGeom>
        </p:spPr>
      </p:pic>
    </p:spTree>
    <p:extLst>
      <p:ext uri="{BB962C8B-B14F-4D97-AF65-F5344CB8AC3E}">
        <p14:creationId xmlns:p14="http://schemas.microsoft.com/office/powerpoint/2010/main" val="7770655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Senile myocardial degeneration </a:t>
            </a:r>
            <a:endParaRPr lang="en-US" dirty="0"/>
          </a:p>
        </p:txBody>
      </p:sp>
      <p:sp>
        <p:nvSpPr>
          <p:cNvPr id="3" name="Content Placeholder 2"/>
          <p:cNvSpPr>
            <a:spLocks noGrp="1"/>
          </p:cNvSpPr>
          <p:nvPr>
            <p:ph idx="1"/>
          </p:nvPr>
        </p:nvSpPr>
        <p:spPr>
          <a:xfrm>
            <a:off x="307683" y="1586657"/>
            <a:ext cx="5713738" cy="3880773"/>
          </a:xfrm>
        </p:spPr>
        <p:txBody>
          <a:bodyPr>
            <a:normAutofit fontScale="92500" lnSpcReduction="20000"/>
          </a:bodyPr>
          <a:lstStyle/>
          <a:p>
            <a:r>
              <a:rPr lang="en-US" dirty="0"/>
              <a:t> </a:t>
            </a:r>
            <a:r>
              <a:rPr lang="en-US" sz="2400" dirty="0"/>
              <a:t>Senescence is a well-accepted concept in all animals, and few humans survive beyond 90 –100 years. </a:t>
            </a:r>
            <a:endParaRPr lang="en-US" sz="2400" dirty="0" smtClean="0"/>
          </a:p>
          <a:p>
            <a:endParaRPr lang="en-US" sz="2400" dirty="0" smtClean="0"/>
          </a:p>
          <a:p>
            <a:r>
              <a:rPr lang="en-US" sz="2400" dirty="0" smtClean="0"/>
              <a:t> </a:t>
            </a:r>
            <a:r>
              <a:rPr lang="en-US" sz="2400" dirty="0"/>
              <a:t>The cause of a sudden death in these elderly individuals can be very difficult to determine</a:t>
            </a:r>
            <a:r>
              <a:rPr lang="en-US" sz="2400" dirty="0" smtClean="0"/>
              <a:t>.</a:t>
            </a:r>
          </a:p>
          <a:p>
            <a:endParaRPr lang="en-US" sz="2400" dirty="0" smtClean="0"/>
          </a:p>
          <a:p>
            <a:r>
              <a:rPr lang="en-US" sz="2400" dirty="0" smtClean="0"/>
              <a:t> The </a:t>
            </a:r>
            <a:r>
              <a:rPr lang="en-US" sz="2400" dirty="0"/>
              <a:t>senile heart is small, the surface vessels are tortuous, and the myocardium is soft and brown owing to accumulated lipofuscin in the cells</a:t>
            </a:r>
          </a:p>
        </p:txBody>
      </p:sp>
      <p:pic>
        <p:nvPicPr>
          <p:cNvPr id="6146" name="Picture 2" descr="PDF] Sudden cardiac death in elderly : the post-mortem examination of senile  myocardium and myocardial infarction | Semantic Schol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33872" y="1586657"/>
            <a:ext cx="3563538" cy="3627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74122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Aortic stenosis</a:t>
            </a:r>
            <a:endParaRPr lang="en-US" dirty="0"/>
          </a:p>
        </p:txBody>
      </p:sp>
      <p:sp>
        <p:nvSpPr>
          <p:cNvPr id="3" name="Content Placeholder 2"/>
          <p:cNvSpPr>
            <a:spLocks noGrp="1"/>
          </p:cNvSpPr>
          <p:nvPr>
            <p:ph idx="1"/>
          </p:nvPr>
        </p:nvSpPr>
        <p:spPr>
          <a:xfrm>
            <a:off x="453598" y="1654751"/>
            <a:ext cx="6501679" cy="3880773"/>
          </a:xfrm>
        </p:spPr>
        <p:txBody>
          <a:bodyPr>
            <a:noAutofit/>
          </a:bodyPr>
          <a:lstStyle/>
          <a:p>
            <a:r>
              <a:rPr lang="en-US" sz="2000" dirty="0" smtClean="0"/>
              <a:t>Affects older individuals with calcified tricuspid aortic valve , or younger individuals who have a congenital bicuspid aortic valve </a:t>
            </a:r>
          </a:p>
          <a:p>
            <a:endParaRPr lang="en-US" sz="2000" dirty="0"/>
          </a:p>
          <a:p>
            <a:r>
              <a:rPr lang="en-US" sz="2000" dirty="0" smtClean="0"/>
              <a:t>The accompanied myocardial hypertrophy is similar to that caused by hypertension , and myocardial perfusion is reduced by the narrow valve , which results in a lower pressure in the coronary ostia and hence , the coronary arteries . </a:t>
            </a:r>
          </a:p>
          <a:p>
            <a:endParaRPr lang="en-US" sz="2000" dirty="0"/>
          </a:p>
          <a:p>
            <a:r>
              <a:rPr lang="en-US" sz="2000" dirty="0" smtClean="0"/>
              <a:t>Sudden death is common .</a:t>
            </a:r>
            <a:endParaRPr lang="en-US" sz="2000" dirty="0"/>
          </a:p>
        </p:txBody>
      </p:sp>
      <p:pic>
        <p:nvPicPr>
          <p:cNvPr id="4" name="Picture 3"/>
          <p:cNvPicPr>
            <a:picLocks noChangeAspect="1"/>
          </p:cNvPicPr>
          <p:nvPr/>
        </p:nvPicPr>
        <p:blipFill>
          <a:blip r:embed="rId2"/>
          <a:stretch>
            <a:fillRect/>
          </a:stretch>
        </p:blipFill>
        <p:spPr>
          <a:xfrm>
            <a:off x="7232989" y="928264"/>
            <a:ext cx="4331403" cy="4461345"/>
          </a:xfrm>
          <a:prstGeom prst="rect">
            <a:avLst/>
          </a:prstGeom>
        </p:spPr>
      </p:pic>
    </p:spTree>
    <p:extLst>
      <p:ext uri="{BB962C8B-B14F-4D97-AF65-F5344CB8AC3E}">
        <p14:creationId xmlns:p14="http://schemas.microsoft.com/office/powerpoint/2010/main" val="39698490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584" y="405319"/>
            <a:ext cx="10149552" cy="1180290"/>
          </a:xfrm>
        </p:spPr>
        <p:txBody>
          <a:bodyPr>
            <a:normAutofit fontScale="90000"/>
          </a:bodyPr>
          <a:lstStyle/>
          <a:p>
            <a:r>
              <a:rPr lang="en-US" dirty="0"/>
              <a:t>Primary diseases of the Myocardium (Myocarditis) </a:t>
            </a:r>
          </a:p>
        </p:txBody>
      </p:sp>
      <p:sp>
        <p:nvSpPr>
          <p:cNvPr id="3" name="Content Placeholder 2"/>
          <p:cNvSpPr>
            <a:spLocks noGrp="1"/>
          </p:cNvSpPr>
          <p:nvPr>
            <p:ph idx="1"/>
          </p:nvPr>
        </p:nvSpPr>
        <p:spPr>
          <a:xfrm>
            <a:off x="404959" y="1099226"/>
            <a:ext cx="9322702" cy="5408578"/>
          </a:xfrm>
        </p:spPr>
        <p:txBody>
          <a:bodyPr>
            <a:noAutofit/>
          </a:bodyPr>
          <a:lstStyle/>
          <a:p>
            <a:endParaRPr lang="en-US" sz="2200" dirty="0" smtClean="0"/>
          </a:p>
          <a:p>
            <a:r>
              <a:rPr lang="en-US" sz="2200" dirty="0" smtClean="0"/>
              <a:t>The fourth most common cause of SCD</a:t>
            </a:r>
          </a:p>
          <a:p>
            <a:pPr marL="0" indent="0">
              <a:buNone/>
            </a:pPr>
            <a:endParaRPr lang="en-US" sz="2200" dirty="0"/>
          </a:p>
          <a:p>
            <a:r>
              <a:rPr lang="en-US" sz="2200" dirty="0" smtClean="0"/>
              <a:t>Many infective diseases produce an acute myocarditis ,which may be the immediate cause of death (diphtheria).</a:t>
            </a:r>
          </a:p>
          <a:p>
            <a:endParaRPr lang="en-US" sz="2200" dirty="0"/>
          </a:p>
          <a:p>
            <a:r>
              <a:rPr lang="en-US" sz="2200" dirty="0"/>
              <a:t>The clinical manifestation of the acute picture </a:t>
            </a:r>
            <a:r>
              <a:rPr lang="en-US" sz="2200" dirty="0" smtClean="0"/>
              <a:t>may </a:t>
            </a:r>
            <a:r>
              <a:rPr lang="en-US" sz="2200" dirty="0"/>
              <a:t>range from none to acute heart failure to sudden </a:t>
            </a:r>
            <a:r>
              <a:rPr lang="en-US" sz="2200" dirty="0" smtClean="0"/>
              <a:t>death , days to weeks after the main clinical symptoms </a:t>
            </a:r>
          </a:p>
          <a:p>
            <a:endParaRPr lang="en-US" sz="2200" dirty="0"/>
          </a:p>
        </p:txBody>
      </p:sp>
    </p:spTree>
    <p:extLst>
      <p:ext uri="{BB962C8B-B14F-4D97-AF65-F5344CB8AC3E}">
        <p14:creationId xmlns:p14="http://schemas.microsoft.com/office/powerpoint/2010/main" val="4490839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Myocarditis …</a:t>
            </a:r>
            <a:r>
              <a:rPr lang="en-US" dirty="0" err="1" smtClean="0"/>
              <a:t>cont</a:t>
            </a:r>
            <a:endParaRPr lang="en-US" dirty="0"/>
          </a:p>
        </p:txBody>
      </p:sp>
      <p:sp>
        <p:nvSpPr>
          <p:cNvPr id="3" name="Content Placeholder 2"/>
          <p:cNvSpPr>
            <a:spLocks noGrp="1"/>
          </p:cNvSpPr>
          <p:nvPr>
            <p:ph idx="1"/>
          </p:nvPr>
        </p:nvSpPr>
        <p:spPr/>
        <p:txBody>
          <a:bodyPr/>
          <a:lstStyle/>
          <a:p>
            <a:r>
              <a:rPr lang="en-US" sz="2400" dirty="0"/>
              <a:t>More important is “Isolated myocarditis” , where the condition is primary and usually of unknown </a:t>
            </a:r>
            <a:r>
              <a:rPr lang="en-US" sz="2400" dirty="0" smtClean="0"/>
              <a:t>etiology </a:t>
            </a:r>
            <a:r>
              <a:rPr lang="en-US" sz="2400" dirty="0"/>
              <a:t>(Aka , Fiedler’s or </a:t>
            </a:r>
            <a:r>
              <a:rPr lang="en-US" sz="2400" dirty="0" err="1"/>
              <a:t>Saphris</a:t>
            </a:r>
            <a:r>
              <a:rPr lang="en-US" sz="2400" dirty="0"/>
              <a:t> myocarditis )</a:t>
            </a:r>
          </a:p>
          <a:p>
            <a:endParaRPr lang="en-US" sz="2400" dirty="0"/>
          </a:p>
          <a:p>
            <a:r>
              <a:rPr lang="en-US" sz="2400" dirty="0"/>
              <a:t>Complications include sudden death, arrhythmias, heart block, mural thrombus with systemic emboli</a:t>
            </a:r>
          </a:p>
          <a:p>
            <a:endParaRPr lang="en-US" dirty="0"/>
          </a:p>
        </p:txBody>
      </p:sp>
    </p:spTree>
    <p:extLst>
      <p:ext uri="{BB962C8B-B14F-4D97-AF65-F5344CB8AC3E}">
        <p14:creationId xmlns:p14="http://schemas.microsoft.com/office/powerpoint/2010/main" val="1537884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02235" y="444230"/>
            <a:ext cx="10742939" cy="1320800"/>
          </a:xfrm>
        </p:spPr>
        <p:txBody>
          <a:bodyPr/>
          <a:lstStyle/>
          <a:p>
            <a:r>
              <a:rPr lang="en-US" dirty="0" smtClean="0"/>
              <a:t>Myocarditis…</a:t>
            </a:r>
            <a:r>
              <a:rPr lang="en-US" dirty="0" err="1" smtClean="0"/>
              <a:t>cont</a:t>
            </a:r>
            <a:r>
              <a:rPr lang="en-US" dirty="0" smtClean="0"/>
              <a:t> </a:t>
            </a:r>
            <a:endParaRPr lang="en-US" dirty="0"/>
          </a:p>
        </p:txBody>
      </p:sp>
      <p:sp>
        <p:nvSpPr>
          <p:cNvPr id="3" name="Content Placeholder 2"/>
          <p:cNvSpPr>
            <a:spLocks noGrp="1"/>
          </p:cNvSpPr>
          <p:nvPr>
            <p:ph idx="1"/>
          </p:nvPr>
        </p:nvSpPr>
        <p:spPr>
          <a:xfrm>
            <a:off x="181222" y="1567202"/>
            <a:ext cx="4431999" cy="3880773"/>
          </a:xfrm>
        </p:spPr>
        <p:txBody>
          <a:bodyPr>
            <a:noAutofit/>
          </a:bodyPr>
          <a:lstStyle/>
          <a:p>
            <a:r>
              <a:rPr lang="en-US" sz="2400" dirty="0"/>
              <a:t>Histological confirmation of multifocal inflammatory cell infiltrates and associated myocyte necrosis requires extensive sampling at post-mortem </a:t>
            </a:r>
            <a:r>
              <a:rPr lang="en-US" sz="2400" dirty="0" smtClean="0"/>
              <a:t>examination .</a:t>
            </a:r>
          </a:p>
          <a:p>
            <a:endParaRPr lang="en-US" sz="2400" dirty="0"/>
          </a:p>
          <a:p>
            <a:r>
              <a:rPr lang="en-US" sz="2400" dirty="0"/>
              <a:t>macroscopically pale or hemorrhagic foci in the myocardium (having a ‘mottled’ appearance)</a:t>
            </a:r>
          </a:p>
        </p:txBody>
      </p:sp>
      <p:pic>
        <p:nvPicPr>
          <p:cNvPr id="4" name="Picture 3"/>
          <p:cNvPicPr>
            <a:picLocks noChangeAspect="1"/>
          </p:cNvPicPr>
          <p:nvPr/>
        </p:nvPicPr>
        <p:blipFill>
          <a:blip r:embed="rId2"/>
          <a:stretch>
            <a:fillRect/>
          </a:stretch>
        </p:blipFill>
        <p:spPr>
          <a:xfrm>
            <a:off x="4613221" y="914400"/>
            <a:ext cx="3463046" cy="5739319"/>
          </a:xfrm>
          <a:prstGeom prst="rect">
            <a:avLst/>
          </a:prstGeom>
        </p:spPr>
      </p:pic>
      <p:pic>
        <p:nvPicPr>
          <p:cNvPr id="5" name="Picture 4"/>
          <p:cNvPicPr>
            <a:picLocks noChangeAspect="1"/>
          </p:cNvPicPr>
          <p:nvPr/>
        </p:nvPicPr>
        <p:blipFill>
          <a:blip r:embed="rId3"/>
          <a:stretch>
            <a:fillRect/>
          </a:stretch>
        </p:blipFill>
        <p:spPr>
          <a:xfrm>
            <a:off x="8076267" y="1200825"/>
            <a:ext cx="3587196" cy="5314364"/>
          </a:xfrm>
          <a:prstGeom prst="rect">
            <a:avLst/>
          </a:prstGeom>
        </p:spPr>
      </p:pic>
    </p:spTree>
    <p:extLst>
      <p:ext uri="{BB962C8B-B14F-4D97-AF65-F5344CB8AC3E}">
        <p14:creationId xmlns:p14="http://schemas.microsoft.com/office/powerpoint/2010/main" val="2228448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11963" y="376136"/>
            <a:ext cx="8596668" cy="1320800"/>
          </a:xfrm>
        </p:spPr>
        <p:txBody>
          <a:bodyPr/>
          <a:lstStyle/>
          <a:p>
            <a:r>
              <a:rPr lang="en-US" dirty="0" smtClean="0"/>
              <a:t>Cardiomyopathies </a:t>
            </a:r>
            <a:endParaRPr lang="en-US" dirty="0"/>
          </a:p>
        </p:txBody>
      </p:sp>
      <p:sp>
        <p:nvSpPr>
          <p:cNvPr id="3" name="Content Placeholder 2"/>
          <p:cNvSpPr>
            <a:spLocks noGrp="1"/>
          </p:cNvSpPr>
          <p:nvPr>
            <p:ph idx="1"/>
          </p:nvPr>
        </p:nvSpPr>
        <p:spPr>
          <a:xfrm>
            <a:off x="220133" y="914401"/>
            <a:ext cx="7766275" cy="5097294"/>
          </a:xfrm>
        </p:spPr>
        <p:txBody>
          <a:bodyPr>
            <a:noAutofit/>
          </a:bodyPr>
          <a:lstStyle/>
          <a:p>
            <a:endParaRPr lang="en-US" sz="2000" dirty="0" smtClean="0"/>
          </a:p>
          <a:p>
            <a:r>
              <a:rPr lang="en-US" sz="2000" dirty="0" smtClean="0"/>
              <a:t>The second most common cause of SCD .</a:t>
            </a:r>
          </a:p>
          <a:p>
            <a:pPr marL="0" indent="0">
              <a:buNone/>
            </a:pPr>
            <a:endParaRPr lang="en-US" sz="2000" dirty="0" smtClean="0"/>
          </a:p>
          <a:p>
            <a:r>
              <a:rPr lang="en-US" sz="2000" dirty="0" smtClean="0"/>
              <a:t>Cardiomyopathies </a:t>
            </a:r>
            <a:r>
              <a:rPr lang="en-US" sz="2000" dirty="0"/>
              <a:t>are a heterogeneous group of diseases of the myocardium associated with mechanical and/or electric dysfunction that usually exhibit inappropriate ventricular hypertrophy or dilatation and are due to a variety of causes that frequently are genetic. </a:t>
            </a:r>
            <a:endParaRPr lang="en-US" sz="2000" dirty="0" smtClean="0"/>
          </a:p>
          <a:p>
            <a:endParaRPr lang="en-US" sz="2000" dirty="0"/>
          </a:p>
          <a:p>
            <a:r>
              <a:rPr lang="en-US" sz="2000" dirty="0" smtClean="0"/>
              <a:t>They include :</a:t>
            </a:r>
          </a:p>
          <a:p>
            <a:pPr>
              <a:buFont typeface="+mj-lt"/>
              <a:buAutoNum type="arabicParenR"/>
            </a:pPr>
            <a:r>
              <a:rPr lang="en-US" sz="2000" dirty="0" smtClean="0"/>
              <a:t>Dilated cardiomyopathy (DCM)</a:t>
            </a:r>
          </a:p>
          <a:p>
            <a:pPr>
              <a:buFont typeface="+mj-lt"/>
              <a:buAutoNum type="arabicParenR"/>
            </a:pPr>
            <a:r>
              <a:rPr lang="en-US" sz="2000" dirty="0" smtClean="0"/>
              <a:t>Hypertrophic cardiomyopathy (HCM)</a:t>
            </a:r>
          </a:p>
          <a:p>
            <a:pPr>
              <a:buFont typeface="+mj-lt"/>
              <a:buAutoNum type="arabicParenR"/>
            </a:pPr>
            <a:r>
              <a:rPr lang="en-US" sz="2000" dirty="0" smtClean="0"/>
              <a:t>Restrictive cardiomyopathy </a:t>
            </a:r>
          </a:p>
          <a:p>
            <a:pPr>
              <a:buFont typeface="+mj-lt"/>
              <a:buAutoNum type="arabicParenR"/>
            </a:pPr>
            <a:r>
              <a:rPr lang="en-US" sz="2000" dirty="0" err="1" smtClean="0"/>
              <a:t>Arrithmogenic</a:t>
            </a:r>
            <a:r>
              <a:rPr lang="en-US" sz="2000" dirty="0" smtClean="0"/>
              <a:t> right ventricular cardiomyopathy (ARVCM)</a:t>
            </a:r>
            <a:endParaRPr lang="en-US" sz="2000" dirty="0"/>
          </a:p>
        </p:txBody>
      </p:sp>
      <p:pic>
        <p:nvPicPr>
          <p:cNvPr id="1026" name="Picture 2" descr="Understanding Cardiomyopathy: Signs &amp; Symptoms Explaine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90689" y="914401"/>
            <a:ext cx="3784060" cy="5214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62197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27138" y="278859"/>
            <a:ext cx="8596668" cy="1320800"/>
          </a:xfrm>
        </p:spPr>
        <p:txBody>
          <a:bodyPr/>
          <a:lstStyle/>
          <a:p>
            <a:r>
              <a:rPr lang="en-US" dirty="0" smtClean="0"/>
              <a:t>Cardiomyopathies ….</a:t>
            </a:r>
            <a:r>
              <a:rPr lang="en-US" dirty="0" err="1" smtClean="0"/>
              <a:t>cont</a:t>
            </a:r>
            <a:r>
              <a:rPr lang="en-US" dirty="0" smtClean="0"/>
              <a:t> </a:t>
            </a:r>
            <a:endParaRPr lang="en-US" dirty="0"/>
          </a:p>
        </p:txBody>
      </p:sp>
      <p:sp>
        <p:nvSpPr>
          <p:cNvPr id="3" name="Content Placeholder 2"/>
          <p:cNvSpPr>
            <a:spLocks noGrp="1"/>
          </p:cNvSpPr>
          <p:nvPr>
            <p:ph idx="1"/>
          </p:nvPr>
        </p:nvSpPr>
        <p:spPr>
          <a:xfrm>
            <a:off x="190949" y="1114357"/>
            <a:ext cx="11297417" cy="4844860"/>
          </a:xfrm>
        </p:spPr>
        <p:txBody>
          <a:bodyPr>
            <a:normAutofit fontScale="25000" lnSpcReduction="20000"/>
          </a:bodyPr>
          <a:lstStyle/>
          <a:p>
            <a:r>
              <a:rPr lang="en-US" sz="8800" dirty="0" smtClean="0"/>
              <a:t>Dilated cardiomyopathy(DCM)</a:t>
            </a:r>
          </a:p>
          <a:p>
            <a:pPr>
              <a:buFont typeface="Arial" panose="020B0604020202020204" pitchFamily="34" charset="0"/>
              <a:buChar char="•"/>
            </a:pPr>
            <a:r>
              <a:rPr lang="en-US" sz="8800" dirty="0" smtClean="0"/>
              <a:t>The most common cause of congestive heart failure </a:t>
            </a:r>
          </a:p>
          <a:p>
            <a:pPr>
              <a:buFont typeface="Arial" panose="020B0604020202020204" pitchFamily="34" charset="0"/>
              <a:buChar char="•"/>
            </a:pPr>
            <a:r>
              <a:rPr lang="en-US" sz="8800" dirty="0" smtClean="0"/>
              <a:t>It can be familial , idiopathic , viral , immune or toxic </a:t>
            </a:r>
          </a:p>
          <a:p>
            <a:pPr>
              <a:buFont typeface="Arial" panose="020B0604020202020204" pitchFamily="34" charset="0"/>
              <a:buChar char="•"/>
            </a:pPr>
            <a:r>
              <a:rPr lang="en-US" sz="8800" dirty="0" smtClean="0"/>
              <a:t>Characterized by dilated ventricular camper and reduced contractility without coronary , </a:t>
            </a:r>
            <a:r>
              <a:rPr lang="en-US" sz="8800" dirty="0" err="1" smtClean="0"/>
              <a:t>valvular</a:t>
            </a:r>
            <a:r>
              <a:rPr lang="en-US" sz="8800" dirty="0" smtClean="0"/>
              <a:t> or pericardial disease </a:t>
            </a:r>
          </a:p>
          <a:p>
            <a:pPr>
              <a:buFont typeface="Arial" panose="020B0604020202020204" pitchFamily="34" charset="0"/>
              <a:buChar char="•"/>
            </a:pPr>
            <a:endParaRPr lang="en-US" sz="8800" dirty="0" smtClean="0"/>
          </a:p>
          <a:p>
            <a:r>
              <a:rPr lang="en-US" sz="8800" dirty="0" smtClean="0"/>
              <a:t>Arrhythmogenic right ventricular cardiomyopathy (ARVCM):</a:t>
            </a:r>
          </a:p>
          <a:p>
            <a:pPr marL="0" indent="0">
              <a:buNone/>
            </a:pPr>
            <a:r>
              <a:rPr lang="en-US" sz="8800" dirty="0" smtClean="0"/>
              <a:t>an inherited condition which is characterized by predominantly right-ventricular thinning with fibro fatty myocyte replacement.</a:t>
            </a:r>
          </a:p>
          <a:p>
            <a:pPr marL="0" indent="0">
              <a:buNone/>
            </a:pPr>
            <a:endParaRPr lang="en-US" sz="8800" dirty="0" smtClean="0"/>
          </a:p>
          <a:p>
            <a:r>
              <a:rPr lang="en-US" sz="8800" dirty="0" smtClean="0"/>
              <a:t>Restrictive cardiomyopathy </a:t>
            </a:r>
          </a:p>
          <a:p>
            <a:pPr>
              <a:buFont typeface="Arial" panose="020B0604020202020204" pitchFamily="34" charset="0"/>
              <a:buChar char="•"/>
            </a:pPr>
            <a:r>
              <a:rPr lang="en-US" sz="8800" dirty="0" smtClean="0"/>
              <a:t>Decreased compliance of the ventricular </a:t>
            </a:r>
            <a:r>
              <a:rPr lang="en-US" sz="8800" dirty="0" err="1" smtClean="0"/>
              <a:t>endomyocardium</a:t>
            </a:r>
            <a:r>
              <a:rPr lang="en-US" sz="8800" dirty="0" smtClean="0"/>
              <a:t> that restricts filling during diastole </a:t>
            </a:r>
          </a:p>
          <a:p>
            <a:pPr>
              <a:buFont typeface="Arial" panose="020B0604020202020204" pitchFamily="34" charset="0"/>
              <a:buChar char="•"/>
            </a:pPr>
            <a:r>
              <a:rPr lang="en-US" sz="8800" dirty="0" smtClean="0"/>
              <a:t> Associated with: amyloidosis , sarcoidosis , post-radiation fibrosis and hemochromatosis.</a:t>
            </a:r>
          </a:p>
          <a:p>
            <a:pPr marL="0" indent="0">
              <a:buNone/>
            </a:pPr>
            <a:endParaRPr lang="en-US" dirty="0"/>
          </a:p>
        </p:txBody>
      </p:sp>
    </p:spTree>
    <p:extLst>
      <p:ext uri="{BB962C8B-B14F-4D97-AF65-F5344CB8AC3E}">
        <p14:creationId xmlns:p14="http://schemas.microsoft.com/office/powerpoint/2010/main" val="35838921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Cardiomyopathies (</a:t>
            </a:r>
            <a:r>
              <a:rPr lang="en-US" dirty="0" err="1" smtClean="0"/>
              <a:t>cont</a:t>
            </a:r>
            <a:r>
              <a:rPr lang="en-US" dirty="0" smtClean="0"/>
              <a:t>)</a:t>
            </a:r>
            <a:endParaRPr lang="en-US" dirty="0"/>
          </a:p>
        </p:txBody>
      </p:sp>
      <p:sp>
        <p:nvSpPr>
          <p:cNvPr id="3" name="Content Placeholder 2"/>
          <p:cNvSpPr>
            <a:spLocks noGrp="1"/>
          </p:cNvSpPr>
          <p:nvPr>
            <p:ph idx="1"/>
          </p:nvPr>
        </p:nvSpPr>
        <p:spPr>
          <a:xfrm>
            <a:off x="677333" y="1536970"/>
            <a:ext cx="6258487" cy="4902741"/>
          </a:xfrm>
        </p:spPr>
        <p:txBody>
          <a:bodyPr>
            <a:noAutofit/>
          </a:bodyPr>
          <a:lstStyle/>
          <a:p>
            <a:r>
              <a:rPr lang="en-US" sz="2400" dirty="0" smtClean="0"/>
              <a:t>Hypertrophic cardiomyopathy (HCM):</a:t>
            </a:r>
          </a:p>
          <a:p>
            <a:pPr>
              <a:buFont typeface="Arial" panose="020B0604020202020204" pitchFamily="34" charset="0"/>
              <a:buChar char="•"/>
            </a:pPr>
            <a:r>
              <a:rPr lang="en-US" sz="2400" dirty="0"/>
              <a:t>Inherited (AD) or sporadic </a:t>
            </a:r>
            <a:endParaRPr lang="en-US" sz="2400" dirty="0" smtClean="0"/>
          </a:p>
          <a:p>
            <a:pPr>
              <a:buFont typeface="Arial" panose="020B0604020202020204" pitchFamily="34" charset="0"/>
              <a:buChar char="•"/>
            </a:pPr>
            <a:r>
              <a:rPr lang="en-US" sz="2400" dirty="0" smtClean="0"/>
              <a:t> </a:t>
            </a:r>
            <a:r>
              <a:rPr lang="en-US" sz="2400" dirty="0"/>
              <a:t>Disease of cardiac muscle </a:t>
            </a:r>
            <a:r>
              <a:rPr lang="en-US" sz="2400" dirty="0" err="1"/>
              <a:t>sarcomeric</a:t>
            </a:r>
            <a:r>
              <a:rPr lang="en-US" sz="2400" dirty="0"/>
              <a:t> proteins, that causes asymmetrical hypertrophy, and characterized by myocyte disarray. This leads to stiff ventricle </a:t>
            </a:r>
            <a:r>
              <a:rPr lang="en-US" sz="2400" dirty="0" smtClean="0"/>
              <a:t>and </a:t>
            </a:r>
            <a:r>
              <a:rPr lang="en-US" sz="2400" dirty="0"/>
              <a:t>decreased compliance </a:t>
            </a:r>
            <a:endParaRPr lang="en-US" sz="2400" dirty="0" smtClean="0"/>
          </a:p>
          <a:p>
            <a:pPr>
              <a:buFont typeface="Arial" panose="020B0604020202020204" pitchFamily="34" charset="0"/>
              <a:buChar char="•"/>
            </a:pPr>
            <a:r>
              <a:rPr lang="en-US" sz="2400" dirty="0" smtClean="0"/>
              <a:t>Leading </a:t>
            </a:r>
            <a:r>
              <a:rPr lang="en-US" sz="2400" dirty="0"/>
              <a:t>cause of sudden cardiac death in young </a:t>
            </a:r>
            <a:r>
              <a:rPr lang="en-US" sz="2400" dirty="0" smtClean="0"/>
              <a:t>athletes, mainly </a:t>
            </a:r>
            <a:r>
              <a:rPr lang="en-US" sz="2400" dirty="0"/>
              <a:t>due to ventricular fibrillation and may be the first manifestation.</a:t>
            </a:r>
          </a:p>
        </p:txBody>
      </p:sp>
      <p:pic>
        <p:nvPicPr>
          <p:cNvPr id="4" name="Picture 3"/>
          <p:cNvPicPr>
            <a:picLocks noChangeAspect="1"/>
          </p:cNvPicPr>
          <p:nvPr/>
        </p:nvPicPr>
        <p:blipFill>
          <a:blip r:embed="rId2"/>
          <a:stretch>
            <a:fillRect/>
          </a:stretch>
        </p:blipFill>
        <p:spPr>
          <a:xfrm>
            <a:off x="7018299" y="193037"/>
            <a:ext cx="4061954" cy="3474725"/>
          </a:xfrm>
          <a:prstGeom prst="rect">
            <a:avLst/>
          </a:prstGeom>
        </p:spPr>
      </p:pic>
      <p:pic>
        <p:nvPicPr>
          <p:cNvPr id="5" name="Picture 4"/>
          <p:cNvPicPr>
            <a:picLocks noChangeAspect="1"/>
          </p:cNvPicPr>
          <p:nvPr/>
        </p:nvPicPr>
        <p:blipFill>
          <a:blip r:embed="rId3"/>
          <a:stretch>
            <a:fillRect/>
          </a:stretch>
        </p:blipFill>
        <p:spPr>
          <a:xfrm>
            <a:off x="7220476" y="3667762"/>
            <a:ext cx="3657599" cy="3115465"/>
          </a:xfrm>
          <a:prstGeom prst="rect">
            <a:avLst/>
          </a:prstGeom>
        </p:spPr>
      </p:pic>
    </p:spTree>
    <p:extLst>
      <p:ext uri="{BB962C8B-B14F-4D97-AF65-F5344CB8AC3E}">
        <p14:creationId xmlns:p14="http://schemas.microsoft.com/office/powerpoint/2010/main" val="35987172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45" y="259404"/>
            <a:ext cx="11715704" cy="1320800"/>
          </a:xfrm>
        </p:spPr>
        <p:txBody>
          <a:bodyPr/>
          <a:lstStyle/>
          <a:p>
            <a:r>
              <a:rPr lang="en-US" dirty="0" smtClean="0"/>
              <a:t>Channelopathies (Functional abnormality)</a:t>
            </a:r>
            <a:endParaRPr lang="en-US" dirty="0"/>
          </a:p>
        </p:txBody>
      </p:sp>
      <p:sp>
        <p:nvSpPr>
          <p:cNvPr id="3" name="Content Placeholder 2"/>
          <p:cNvSpPr>
            <a:spLocks noGrp="1"/>
          </p:cNvSpPr>
          <p:nvPr>
            <p:ph idx="1"/>
          </p:nvPr>
        </p:nvSpPr>
        <p:spPr>
          <a:xfrm>
            <a:off x="0" y="1060314"/>
            <a:ext cx="10087583" cy="5272391"/>
          </a:xfrm>
        </p:spPr>
        <p:txBody>
          <a:bodyPr>
            <a:noAutofit/>
          </a:bodyPr>
          <a:lstStyle/>
          <a:p>
            <a:r>
              <a:rPr lang="en-US" sz="2200" dirty="0" smtClean="0"/>
              <a:t>The third most common cause of SCD </a:t>
            </a:r>
          </a:p>
          <a:p>
            <a:pPr marL="0" indent="0">
              <a:buNone/>
            </a:pPr>
            <a:endParaRPr lang="en-US" sz="2200" dirty="0" smtClean="0"/>
          </a:p>
          <a:p>
            <a:r>
              <a:rPr lang="en-US" sz="2200" dirty="0" smtClean="0"/>
              <a:t>They </a:t>
            </a:r>
            <a:r>
              <a:rPr lang="en-US" sz="2200" dirty="0"/>
              <a:t>are a group of disorders that represent a relatively small proportion of sudden deaths, presumed to be of cardiac origin, where investigations have failed to identify an alternative explanation for death. </a:t>
            </a:r>
            <a:endParaRPr lang="en-US" sz="2200" dirty="0" smtClean="0"/>
          </a:p>
          <a:p>
            <a:pPr marL="0" indent="0">
              <a:buNone/>
            </a:pPr>
            <a:endParaRPr lang="en-US" sz="2200" dirty="0" smtClean="0"/>
          </a:p>
          <a:p>
            <a:r>
              <a:rPr lang="en-US" sz="2200" dirty="0" smtClean="0"/>
              <a:t> </a:t>
            </a:r>
            <a:r>
              <a:rPr lang="en-US" sz="2200" dirty="0"/>
              <a:t>Defects in genes encoding myocyte contractile units have been characterized, and these affect the function of sodium, potassium and calcium channels </a:t>
            </a:r>
            <a:endParaRPr lang="en-US" sz="2200" dirty="0" smtClean="0"/>
          </a:p>
          <a:p>
            <a:pPr marL="0" indent="0">
              <a:buNone/>
            </a:pPr>
            <a:endParaRPr lang="en-US" sz="2200" dirty="0" smtClean="0"/>
          </a:p>
          <a:p>
            <a:r>
              <a:rPr lang="en-US" sz="2200" dirty="0"/>
              <a:t> These sudden deaths are often ‘triggered’ by a stimulus, including exercise, sudden loud noises or even during sleep. Such deaths are often characterized as falling into the broad category of sudden adult death syndrome (SADS).</a:t>
            </a:r>
          </a:p>
        </p:txBody>
      </p:sp>
    </p:spTree>
    <p:extLst>
      <p:ext uri="{BB962C8B-B14F-4D97-AF65-F5344CB8AC3E}">
        <p14:creationId xmlns:p14="http://schemas.microsoft.com/office/powerpoint/2010/main" val="16051036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2040" y="230221"/>
            <a:ext cx="8596668" cy="1320800"/>
          </a:xfrm>
        </p:spPr>
        <p:txBody>
          <a:bodyPr/>
          <a:lstStyle/>
          <a:p>
            <a:r>
              <a:rPr lang="en-US" dirty="0" smtClean="0"/>
              <a:t>Diseases of the arteries </a:t>
            </a:r>
            <a:endParaRPr lang="en-US" dirty="0"/>
          </a:p>
        </p:txBody>
      </p:sp>
      <p:sp>
        <p:nvSpPr>
          <p:cNvPr id="3" name="Content Placeholder 2"/>
          <p:cNvSpPr>
            <a:spLocks noGrp="1"/>
          </p:cNvSpPr>
          <p:nvPr>
            <p:ph idx="1"/>
          </p:nvPr>
        </p:nvSpPr>
        <p:spPr>
          <a:xfrm>
            <a:off x="1" y="1148912"/>
            <a:ext cx="7607030" cy="3880773"/>
          </a:xfrm>
        </p:spPr>
        <p:txBody>
          <a:bodyPr>
            <a:noAutofit/>
          </a:bodyPr>
          <a:lstStyle/>
          <a:p>
            <a:r>
              <a:rPr lang="en-US" sz="2200" dirty="0" smtClean="0"/>
              <a:t>The atheromatous aneurysm :</a:t>
            </a:r>
          </a:p>
          <a:p>
            <a:pPr>
              <a:buFont typeface="Wingdings" panose="05000000000000000000" pitchFamily="2" charset="2"/>
              <a:buChar char="§"/>
            </a:pPr>
            <a:r>
              <a:rPr lang="en-US" sz="2200" dirty="0" smtClean="0"/>
              <a:t>The most common type and is seen mainly in the abdominal segment of the aorta </a:t>
            </a:r>
          </a:p>
          <a:p>
            <a:pPr>
              <a:buFont typeface="Wingdings" panose="05000000000000000000" pitchFamily="2" charset="2"/>
              <a:buChar char="§"/>
            </a:pPr>
            <a:endParaRPr lang="en-US" sz="2200" dirty="0"/>
          </a:p>
          <a:p>
            <a:pPr>
              <a:buFont typeface="Wingdings" panose="05000000000000000000" pitchFamily="2" charset="2"/>
              <a:buChar char="§"/>
            </a:pPr>
            <a:r>
              <a:rPr lang="en-US" sz="2200" dirty="0" smtClean="0"/>
              <a:t>Fusiform or saccular in shape </a:t>
            </a:r>
          </a:p>
          <a:p>
            <a:pPr>
              <a:buFont typeface="Wingdings" panose="05000000000000000000" pitchFamily="2" charset="2"/>
              <a:buChar char="§"/>
            </a:pPr>
            <a:endParaRPr lang="en-US" sz="2200" dirty="0"/>
          </a:p>
          <a:p>
            <a:pPr>
              <a:buFont typeface="Wingdings" panose="05000000000000000000" pitchFamily="2" charset="2"/>
              <a:buChar char="§"/>
            </a:pPr>
            <a:r>
              <a:rPr lang="en-US" sz="2200" dirty="0" smtClean="0"/>
              <a:t>Progressive destruction of the media leading to weakening of the aortic wall , bulging , platelet and fibrin deposition and eventually , retroperitoneal bleeding </a:t>
            </a:r>
          </a:p>
          <a:p>
            <a:pPr>
              <a:buFont typeface="Wingdings" panose="05000000000000000000" pitchFamily="2" charset="2"/>
              <a:buChar char="§"/>
            </a:pPr>
            <a:endParaRPr lang="en-US" sz="2200" dirty="0"/>
          </a:p>
          <a:p>
            <a:pPr>
              <a:buFont typeface="Wingdings" panose="05000000000000000000" pitchFamily="2" charset="2"/>
              <a:buChar char="§"/>
            </a:pPr>
            <a:r>
              <a:rPr lang="en-US" sz="2200" dirty="0" smtClean="0"/>
              <a:t>Dark red mound may be seen projecting forwards over the lumbar spine , bulging at the root of the mesentery </a:t>
            </a:r>
            <a:endParaRPr lang="en-US" sz="2200" dirty="0"/>
          </a:p>
        </p:txBody>
      </p:sp>
      <p:pic>
        <p:nvPicPr>
          <p:cNvPr id="2050" name="Picture 2" descr="Aortic Aneurysms - Tampa Vascular Surgeon The Vein and Vascular Institute  of Tamp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2204" y="609600"/>
            <a:ext cx="4217920" cy="556746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03422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1495" y="385864"/>
            <a:ext cx="8596668" cy="1320800"/>
          </a:xfrm>
        </p:spPr>
        <p:txBody>
          <a:bodyPr/>
          <a:lstStyle/>
          <a:p>
            <a:r>
              <a:rPr lang="en-US" dirty="0"/>
              <a:t>Diseases of the arteries </a:t>
            </a:r>
            <a:r>
              <a:rPr lang="en-US" dirty="0" smtClean="0"/>
              <a:t>…</a:t>
            </a:r>
            <a:r>
              <a:rPr lang="en-US" dirty="0" err="1" smtClean="0"/>
              <a:t>cont</a:t>
            </a:r>
            <a:endParaRPr lang="en-US" dirty="0"/>
          </a:p>
        </p:txBody>
      </p:sp>
      <p:sp>
        <p:nvSpPr>
          <p:cNvPr id="3" name="Content Placeholder 2"/>
          <p:cNvSpPr>
            <a:spLocks noGrp="1"/>
          </p:cNvSpPr>
          <p:nvPr>
            <p:ph idx="1"/>
          </p:nvPr>
        </p:nvSpPr>
        <p:spPr>
          <a:xfrm>
            <a:off x="171495" y="1322961"/>
            <a:ext cx="6832419" cy="5107021"/>
          </a:xfrm>
        </p:spPr>
        <p:txBody>
          <a:bodyPr>
            <a:noAutofit/>
          </a:bodyPr>
          <a:lstStyle/>
          <a:p>
            <a:r>
              <a:rPr lang="en-US" sz="2200" dirty="0" smtClean="0"/>
              <a:t>The dissecting aneurysm :</a:t>
            </a:r>
          </a:p>
          <a:p>
            <a:pPr>
              <a:buFont typeface="Wingdings" panose="05000000000000000000" pitchFamily="2" charset="2"/>
              <a:buChar char="§"/>
            </a:pPr>
            <a:r>
              <a:rPr lang="en-US" sz="2200" dirty="0"/>
              <a:t>The commonest site of origin is in the thoracic aorta (proximal 10 cm) and the dissection usually tracks distally towards the abdominal region. It can produce a </a:t>
            </a:r>
            <a:r>
              <a:rPr lang="en-US" sz="2200" dirty="0" err="1"/>
              <a:t>hemopericardium</a:t>
            </a:r>
            <a:r>
              <a:rPr lang="en-US" sz="2200" dirty="0"/>
              <a:t>, cardiac tamponade and sudden </a:t>
            </a:r>
            <a:r>
              <a:rPr lang="en-US" sz="2200" dirty="0" smtClean="0"/>
              <a:t>death.</a:t>
            </a:r>
          </a:p>
          <a:p>
            <a:pPr>
              <a:buFont typeface="Wingdings" panose="05000000000000000000" pitchFamily="2" charset="2"/>
              <a:buChar char="§"/>
            </a:pPr>
            <a:endParaRPr lang="en-US" sz="2200" dirty="0"/>
          </a:p>
          <a:p>
            <a:pPr>
              <a:buFont typeface="Wingdings" panose="05000000000000000000" pitchFamily="2" charset="2"/>
              <a:buChar char="§"/>
            </a:pPr>
            <a:r>
              <a:rPr lang="en-US" sz="2200" dirty="0"/>
              <a:t>Other causes of death: MI, hypovolemic shock and it may reach cerebral arteries</a:t>
            </a:r>
            <a:r>
              <a:rPr lang="en-US" sz="2200" dirty="0" smtClean="0"/>
              <a:t>.</a:t>
            </a:r>
          </a:p>
          <a:p>
            <a:pPr>
              <a:buFont typeface="Wingdings" panose="05000000000000000000" pitchFamily="2" charset="2"/>
              <a:buChar char="§"/>
            </a:pPr>
            <a:endParaRPr lang="en-US" sz="2200" dirty="0"/>
          </a:p>
          <a:p>
            <a:pPr>
              <a:buFont typeface="Wingdings" panose="05000000000000000000" pitchFamily="2" charset="2"/>
              <a:buChar char="§"/>
            </a:pPr>
            <a:r>
              <a:rPr lang="en-US" sz="2200" dirty="0"/>
              <a:t>Aortic dissection are principally found in individuals with hypertension but may also be seen in younger individuals with connective tissue defects, such as </a:t>
            </a:r>
            <a:r>
              <a:rPr lang="en-US" sz="2200" dirty="0" err="1"/>
              <a:t>Marfan</a:t>
            </a:r>
            <a:r>
              <a:rPr lang="en-US" sz="2200" dirty="0"/>
              <a:t> syndrome</a:t>
            </a:r>
          </a:p>
        </p:txBody>
      </p:sp>
      <p:pic>
        <p:nvPicPr>
          <p:cNvPr id="3074" name="Picture 2" descr="Aortic Dissection - Classification - Management - TeachMeSurge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30373" y="1429965"/>
            <a:ext cx="4776281" cy="48930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70784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9512" y="599872"/>
            <a:ext cx="8596668" cy="1320800"/>
          </a:xfrm>
        </p:spPr>
        <p:txBody>
          <a:bodyPr/>
          <a:lstStyle/>
          <a:p>
            <a:r>
              <a:rPr lang="en-US" dirty="0" err="1" smtClean="0"/>
              <a:t>Valvular</a:t>
            </a:r>
            <a:r>
              <a:rPr lang="en-US" dirty="0" smtClean="0"/>
              <a:t> heart diseases</a:t>
            </a:r>
            <a:endParaRPr lang="en-US" dirty="0"/>
          </a:p>
        </p:txBody>
      </p:sp>
      <p:sp>
        <p:nvSpPr>
          <p:cNvPr id="3" name="Content Placeholder 2"/>
          <p:cNvSpPr>
            <a:spLocks noGrp="1"/>
          </p:cNvSpPr>
          <p:nvPr>
            <p:ph idx="1"/>
          </p:nvPr>
        </p:nvSpPr>
        <p:spPr>
          <a:xfrm>
            <a:off x="599512" y="1781210"/>
            <a:ext cx="8596668" cy="3880773"/>
          </a:xfrm>
        </p:spPr>
        <p:txBody>
          <a:bodyPr>
            <a:normAutofit/>
          </a:bodyPr>
          <a:lstStyle/>
          <a:p>
            <a:r>
              <a:rPr lang="en-US" sz="2400" dirty="0" smtClean="0"/>
              <a:t> Rheumatic heart disease </a:t>
            </a:r>
          </a:p>
          <a:p>
            <a:endParaRPr lang="en-US" sz="2400" dirty="0"/>
          </a:p>
          <a:p>
            <a:r>
              <a:rPr lang="en-US" sz="2400" dirty="0" smtClean="0"/>
              <a:t>Bicuspid aortic valve </a:t>
            </a:r>
          </a:p>
          <a:p>
            <a:endParaRPr lang="en-US" sz="2400" dirty="0"/>
          </a:p>
          <a:p>
            <a:r>
              <a:rPr lang="en-US" sz="2400" dirty="0" smtClean="0"/>
              <a:t>Mitral valve prolapse</a:t>
            </a:r>
          </a:p>
          <a:p>
            <a:endParaRPr lang="en-US" sz="2400" dirty="0"/>
          </a:p>
          <a:p>
            <a:r>
              <a:rPr lang="en-US" sz="2400" dirty="0" smtClean="0"/>
              <a:t>Bacterial endocarditis </a:t>
            </a:r>
            <a:endParaRPr lang="en-US" sz="2400" dirty="0"/>
          </a:p>
        </p:txBody>
      </p:sp>
    </p:spTree>
    <p:extLst>
      <p:ext uri="{BB962C8B-B14F-4D97-AF65-F5344CB8AC3E}">
        <p14:creationId xmlns:p14="http://schemas.microsoft.com/office/powerpoint/2010/main" val="31090059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688522754"/>
              </p:ext>
            </p:extLst>
          </p:nvPr>
        </p:nvGraphicFramePr>
        <p:xfrm>
          <a:off x="0" y="726510"/>
          <a:ext cx="10144626" cy="54031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633380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4219" y="165370"/>
            <a:ext cx="8596668" cy="1320800"/>
          </a:xfrm>
        </p:spPr>
        <p:txBody>
          <a:bodyPr/>
          <a:lstStyle/>
          <a:p>
            <a:r>
              <a:rPr lang="en-US" dirty="0" smtClean="0"/>
              <a:t>Rupture of berry aneurysm </a:t>
            </a:r>
            <a:endParaRPr lang="en-US" dirty="0"/>
          </a:p>
        </p:txBody>
      </p:sp>
      <p:sp>
        <p:nvSpPr>
          <p:cNvPr id="3" name="Content Placeholder 2"/>
          <p:cNvSpPr>
            <a:spLocks noGrp="1"/>
          </p:cNvSpPr>
          <p:nvPr>
            <p:ph idx="1"/>
          </p:nvPr>
        </p:nvSpPr>
        <p:spPr>
          <a:xfrm>
            <a:off x="0" y="825771"/>
            <a:ext cx="7130374" cy="4602264"/>
          </a:xfrm>
        </p:spPr>
        <p:txBody>
          <a:bodyPr>
            <a:noAutofit/>
          </a:bodyPr>
          <a:lstStyle/>
          <a:p>
            <a:r>
              <a:rPr lang="en-US" sz="2200" dirty="0" smtClean="0"/>
              <a:t>Spontaneous rupture of an aneurysm of the circle of </a:t>
            </a:r>
            <a:r>
              <a:rPr lang="en-US" sz="2200" dirty="0" err="1" smtClean="0"/>
              <a:t>willis</a:t>
            </a:r>
            <a:r>
              <a:rPr lang="en-US" sz="2200" dirty="0" smtClean="0"/>
              <a:t> at the base of the brain </a:t>
            </a:r>
          </a:p>
          <a:p>
            <a:endParaRPr lang="en-US" sz="2200" dirty="0"/>
          </a:p>
          <a:p>
            <a:r>
              <a:rPr lang="en-US" sz="2200" dirty="0" smtClean="0"/>
              <a:t>A useful rule of thumb , when presented with the sudden death of a woman of child-bearing age , to consider a complication of pregnancy ,self poisoning , PE and SAH as the first choices </a:t>
            </a:r>
          </a:p>
          <a:p>
            <a:endParaRPr lang="en-US" sz="2200" dirty="0"/>
          </a:p>
          <a:p>
            <a:r>
              <a:rPr lang="en-US" sz="2200" dirty="0" smtClean="0"/>
              <a:t>It is also one of the most common causes of death in young adults , if CAD is excluded </a:t>
            </a:r>
          </a:p>
          <a:p>
            <a:endParaRPr lang="en-US" sz="2200" dirty="0"/>
          </a:p>
          <a:p>
            <a:r>
              <a:rPr lang="en-US" sz="2200" dirty="0" smtClean="0"/>
              <a:t>Suggested mechanism of death : sudden bathing of the brainstem in blood causing cardiac arrest </a:t>
            </a:r>
            <a:endParaRPr lang="en-US" sz="2200" dirty="0"/>
          </a:p>
          <a:p>
            <a:r>
              <a:rPr lang="en-US" sz="2200" dirty="0" smtClean="0"/>
              <a:t>Arterial spasm ???</a:t>
            </a:r>
            <a:endParaRPr lang="en-US" sz="2200" dirty="0"/>
          </a:p>
        </p:txBody>
      </p:sp>
      <p:pic>
        <p:nvPicPr>
          <p:cNvPr id="4" name="Picture 3"/>
          <p:cNvPicPr>
            <a:picLocks noChangeAspect="1"/>
          </p:cNvPicPr>
          <p:nvPr/>
        </p:nvPicPr>
        <p:blipFill>
          <a:blip r:embed="rId2"/>
          <a:stretch>
            <a:fillRect/>
          </a:stretch>
        </p:blipFill>
        <p:spPr>
          <a:xfrm>
            <a:off x="7668938" y="165370"/>
            <a:ext cx="3740325" cy="3433864"/>
          </a:xfrm>
          <a:prstGeom prst="rect">
            <a:avLst/>
          </a:prstGeom>
        </p:spPr>
      </p:pic>
      <p:pic>
        <p:nvPicPr>
          <p:cNvPr id="5" name="Picture 4"/>
          <p:cNvPicPr>
            <a:picLocks noChangeAspect="1"/>
          </p:cNvPicPr>
          <p:nvPr/>
        </p:nvPicPr>
        <p:blipFill>
          <a:blip r:embed="rId3"/>
          <a:stretch>
            <a:fillRect/>
          </a:stretch>
        </p:blipFill>
        <p:spPr>
          <a:xfrm>
            <a:off x="7573466" y="3543515"/>
            <a:ext cx="3931267" cy="3314485"/>
          </a:xfrm>
          <a:prstGeom prst="rect">
            <a:avLst/>
          </a:prstGeom>
        </p:spPr>
      </p:pic>
    </p:spTree>
    <p:extLst>
      <p:ext uri="{BB962C8B-B14F-4D97-AF65-F5344CB8AC3E}">
        <p14:creationId xmlns:p14="http://schemas.microsoft.com/office/powerpoint/2010/main" val="38705556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2040" y="229780"/>
            <a:ext cx="8596668" cy="1320800"/>
          </a:xfrm>
        </p:spPr>
        <p:txBody>
          <a:bodyPr/>
          <a:lstStyle/>
          <a:p>
            <a:r>
              <a:rPr lang="en-US" dirty="0" smtClean="0"/>
              <a:t>Epilepsy (Most common)</a:t>
            </a:r>
            <a:endParaRPr lang="en-US" dirty="0"/>
          </a:p>
        </p:txBody>
      </p:sp>
      <p:sp>
        <p:nvSpPr>
          <p:cNvPr id="3" name="Content Placeholder 2"/>
          <p:cNvSpPr>
            <a:spLocks noGrp="1"/>
          </p:cNvSpPr>
          <p:nvPr>
            <p:ph idx="1"/>
          </p:nvPr>
        </p:nvSpPr>
        <p:spPr>
          <a:xfrm>
            <a:off x="-71339" y="1066866"/>
            <a:ext cx="7422204" cy="5048655"/>
          </a:xfrm>
        </p:spPr>
        <p:txBody>
          <a:bodyPr>
            <a:noAutofit/>
          </a:bodyPr>
          <a:lstStyle/>
          <a:p>
            <a:r>
              <a:rPr lang="en-US" sz="2200" dirty="0" smtClean="0"/>
              <a:t>Epilepsy, Recurrent unprovoked seizures , is associated with an increased risk of mortality </a:t>
            </a:r>
          </a:p>
          <a:p>
            <a:endParaRPr lang="en-US" sz="2200" dirty="0"/>
          </a:p>
          <a:p>
            <a:r>
              <a:rPr lang="en-US" sz="2200" dirty="0" smtClean="0"/>
              <a:t>Sudden unexpected death in epilepsy (SUDEP) : The sudden , unexpected and </a:t>
            </a:r>
            <a:r>
              <a:rPr lang="en-US" sz="2200" dirty="0" err="1" smtClean="0"/>
              <a:t>nontraumatic</a:t>
            </a:r>
            <a:r>
              <a:rPr lang="en-US" sz="2200" dirty="0" smtClean="0"/>
              <a:t> death of person with epilepsy in whom the postmortem examination fails to reveal a gross anatomical , toxicological or environmental cause of death . The event can be witnessed or unwitnessed and can occur with or without evidence of a seizure (excluding documented status epilepticus )</a:t>
            </a:r>
          </a:p>
          <a:p>
            <a:endParaRPr lang="en-US" sz="2200" dirty="0"/>
          </a:p>
          <a:p>
            <a:r>
              <a:rPr lang="en-US" sz="2200" dirty="0" smtClean="0"/>
              <a:t>Seizure induced arrhythmia , seizure-mediated inhibition of respiratory centers or a complication of antiepileptic treatment </a:t>
            </a:r>
            <a:endParaRPr lang="en-US" sz="2200" dirty="0"/>
          </a:p>
        </p:txBody>
      </p:sp>
      <p:pic>
        <p:nvPicPr>
          <p:cNvPr id="4098" name="Picture 2" descr="SUDEP Action Day is in October! CURE Epileps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50865" y="1066866"/>
            <a:ext cx="4730819" cy="47308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69327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56321" y="395591"/>
            <a:ext cx="8596668" cy="1320800"/>
          </a:xfrm>
        </p:spPr>
        <p:txBody>
          <a:bodyPr/>
          <a:lstStyle/>
          <a:p>
            <a:r>
              <a:rPr lang="en-US" dirty="0" smtClean="0"/>
              <a:t>Cerebral thrombosis and infarction </a:t>
            </a:r>
            <a:endParaRPr lang="en-US" dirty="0"/>
          </a:p>
        </p:txBody>
      </p:sp>
      <p:sp>
        <p:nvSpPr>
          <p:cNvPr id="3" name="Content Placeholder 2"/>
          <p:cNvSpPr>
            <a:spLocks noGrp="1"/>
          </p:cNvSpPr>
          <p:nvPr>
            <p:ph idx="1"/>
          </p:nvPr>
        </p:nvSpPr>
        <p:spPr>
          <a:xfrm>
            <a:off x="356321" y="1225685"/>
            <a:ext cx="6978333" cy="5097293"/>
          </a:xfrm>
        </p:spPr>
        <p:txBody>
          <a:bodyPr>
            <a:noAutofit/>
          </a:bodyPr>
          <a:lstStyle/>
          <a:p>
            <a:r>
              <a:rPr lang="en-US" sz="2200" dirty="0"/>
              <a:t>A cerebral infarction is an area of necrotic tissue in the brain resulting from a blockage or narrowing in the arteries supplying blood and oxygen to the brain </a:t>
            </a:r>
            <a:endParaRPr lang="en-US" sz="2200" dirty="0" smtClean="0"/>
          </a:p>
          <a:p>
            <a:endParaRPr lang="en-US" sz="2200" dirty="0"/>
          </a:p>
          <a:p>
            <a:r>
              <a:rPr lang="en-US" sz="2200" dirty="0"/>
              <a:t>Sudden bleeding into brain tissue is common, usually in old age and in those with significant </a:t>
            </a:r>
            <a:r>
              <a:rPr lang="en-US" sz="2200" dirty="0" smtClean="0"/>
              <a:t>hypertension</a:t>
            </a:r>
          </a:p>
          <a:p>
            <a:endParaRPr lang="en-US" sz="2200" dirty="0"/>
          </a:p>
          <a:p>
            <a:r>
              <a:rPr lang="en-US" sz="2200" dirty="0"/>
              <a:t>If a large stroke happens in a part of the brain vital to breathing or the heart, it can lead to death in a short time. If the stroke is very large, it can cause widespread damage that the brain can’t survive even if the cause of a clot or a bleed is treated.</a:t>
            </a:r>
          </a:p>
        </p:txBody>
      </p:sp>
      <p:pic>
        <p:nvPicPr>
          <p:cNvPr id="4" name="Picture 3"/>
          <p:cNvPicPr>
            <a:picLocks noChangeAspect="1"/>
          </p:cNvPicPr>
          <p:nvPr/>
        </p:nvPicPr>
        <p:blipFill>
          <a:blip r:embed="rId2"/>
          <a:stretch>
            <a:fillRect/>
          </a:stretch>
        </p:blipFill>
        <p:spPr>
          <a:xfrm>
            <a:off x="8040246" y="82296"/>
            <a:ext cx="3504827" cy="3400205"/>
          </a:xfrm>
          <a:prstGeom prst="rect">
            <a:avLst/>
          </a:prstGeom>
        </p:spPr>
      </p:pic>
      <p:pic>
        <p:nvPicPr>
          <p:cNvPr id="5" name="Picture 4"/>
          <p:cNvPicPr>
            <a:picLocks noChangeAspect="1"/>
          </p:cNvPicPr>
          <p:nvPr/>
        </p:nvPicPr>
        <p:blipFill>
          <a:blip r:embed="rId3"/>
          <a:stretch>
            <a:fillRect/>
          </a:stretch>
        </p:blipFill>
        <p:spPr>
          <a:xfrm>
            <a:off x="8040245" y="3623335"/>
            <a:ext cx="3504827" cy="3112058"/>
          </a:xfrm>
          <a:prstGeom prst="rect">
            <a:avLst/>
          </a:prstGeom>
        </p:spPr>
      </p:pic>
    </p:spTree>
    <p:extLst>
      <p:ext uri="{BB962C8B-B14F-4D97-AF65-F5344CB8AC3E}">
        <p14:creationId xmlns:p14="http://schemas.microsoft.com/office/powerpoint/2010/main" val="6979140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409" y="191311"/>
            <a:ext cx="8596668" cy="1320800"/>
          </a:xfrm>
        </p:spPr>
        <p:txBody>
          <a:bodyPr/>
          <a:lstStyle/>
          <a:p>
            <a:r>
              <a:rPr lang="en-US" dirty="0" smtClean="0"/>
              <a:t>Infection</a:t>
            </a:r>
            <a:endParaRPr lang="en-US" dirty="0"/>
          </a:p>
        </p:txBody>
      </p:sp>
      <p:sp>
        <p:nvSpPr>
          <p:cNvPr id="4" name="Content Placeholder 3"/>
          <p:cNvSpPr>
            <a:spLocks noGrp="1"/>
          </p:cNvSpPr>
          <p:nvPr>
            <p:ph idx="1"/>
          </p:nvPr>
        </p:nvSpPr>
        <p:spPr>
          <a:xfrm>
            <a:off x="1" y="851711"/>
            <a:ext cx="9659566" cy="5422629"/>
          </a:xfrm>
        </p:spPr>
        <p:txBody>
          <a:bodyPr>
            <a:noAutofit/>
          </a:bodyPr>
          <a:lstStyle/>
          <a:p>
            <a:r>
              <a:rPr lang="en-US" sz="2200" dirty="0" err="1" smtClean="0"/>
              <a:t>Hyperacute</a:t>
            </a:r>
            <a:r>
              <a:rPr lang="en-US" sz="2200" dirty="0" smtClean="0"/>
              <a:t> bacterial meningitis in the very young and the elderly can lead to death within 24 hours of onset of symptoms </a:t>
            </a:r>
          </a:p>
          <a:p>
            <a:endParaRPr lang="en-US" sz="2200" dirty="0"/>
          </a:p>
          <a:p>
            <a:r>
              <a:rPr lang="en-US" sz="2200" dirty="0" err="1" smtClean="0"/>
              <a:t>Meachanisms</a:t>
            </a:r>
            <a:r>
              <a:rPr lang="en-US" sz="2200" dirty="0" smtClean="0"/>
              <a:t> leading to sudden death include (cerebral edema , CSF flow obstruction and systemic collapse )</a:t>
            </a:r>
          </a:p>
          <a:p>
            <a:endParaRPr lang="en-US" sz="2200" dirty="0"/>
          </a:p>
          <a:p>
            <a:r>
              <a:rPr lang="en-US" sz="2200" dirty="0" smtClean="0"/>
              <a:t>At autopsy , purulent exudates may not be apparent on gross inspection of the brain . Postmortem blood cultures and /or cerebrospinal fluid cultures need to be taken in such cases </a:t>
            </a:r>
          </a:p>
          <a:p>
            <a:endParaRPr lang="en-US" sz="2200" dirty="0"/>
          </a:p>
          <a:p>
            <a:r>
              <a:rPr lang="en-US" sz="2200" dirty="0"/>
              <a:t>Encephalitis: is a serious neurological condition and unfortunately, despite improvements in specific and more supportive treatments such as excellent intensive care management, it still has a high mortality </a:t>
            </a:r>
            <a:r>
              <a:rPr lang="en-US" sz="2200" dirty="0" smtClean="0"/>
              <a:t>rate</a:t>
            </a:r>
            <a:r>
              <a:rPr lang="en-US" sz="2200" dirty="0"/>
              <a:t>. When death happens it is usually because of the brain swelling as a result of its severe inflammation.</a:t>
            </a:r>
          </a:p>
        </p:txBody>
      </p:sp>
    </p:spTree>
    <p:extLst>
      <p:ext uri="{BB962C8B-B14F-4D97-AF65-F5344CB8AC3E}">
        <p14:creationId xmlns:p14="http://schemas.microsoft.com/office/powerpoint/2010/main" val="25545021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485965746"/>
              </p:ext>
            </p:extLst>
          </p:nvPr>
        </p:nvGraphicFramePr>
        <p:xfrm>
          <a:off x="765545" y="701458"/>
          <a:ext cx="8596312" cy="5854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641273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04960" y="308043"/>
            <a:ext cx="8596668" cy="1320800"/>
          </a:xfrm>
        </p:spPr>
        <p:txBody>
          <a:bodyPr/>
          <a:lstStyle/>
          <a:p>
            <a:r>
              <a:rPr lang="en-US" dirty="0" smtClean="0"/>
              <a:t>Pulmonary embolism (Most common ) </a:t>
            </a:r>
            <a:endParaRPr lang="en-US" dirty="0"/>
          </a:p>
        </p:txBody>
      </p:sp>
      <p:sp>
        <p:nvSpPr>
          <p:cNvPr id="3" name="Content Placeholder 2"/>
          <p:cNvSpPr>
            <a:spLocks noGrp="1"/>
          </p:cNvSpPr>
          <p:nvPr>
            <p:ph idx="1"/>
          </p:nvPr>
        </p:nvSpPr>
        <p:spPr>
          <a:xfrm>
            <a:off x="288228" y="1321968"/>
            <a:ext cx="6673788" cy="4863828"/>
          </a:xfrm>
        </p:spPr>
        <p:txBody>
          <a:bodyPr>
            <a:noAutofit/>
          </a:bodyPr>
          <a:lstStyle/>
          <a:p>
            <a:r>
              <a:rPr lang="en-US" sz="2400" dirty="0" smtClean="0"/>
              <a:t>The most underdiagnosed cause of death </a:t>
            </a:r>
          </a:p>
          <a:p>
            <a:endParaRPr lang="en-US" sz="2400" dirty="0"/>
          </a:p>
          <a:p>
            <a:r>
              <a:rPr lang="en-US" sz="2400" dirty="0" smtClean="0"/>
              <a:t>The source of emboli is the deep leg or pelvic veins </a:t>
            </a:r>
          </a:p>
          <a:p>
            <a:endParaRPr lang="en-US" sz="2400" dirty="0"/>
          </a:p>
          <a:p>
            <a:r>
              <a:rPr lang="en-US" sz="2400" dirty="0" smtClean="0"/>
              <a:t>PE is more common with advancing age , obesity , and with majority of instances there is a predisposing factor such as trauma , surgical operation , confinement to bed or immobility </a:t>
            </a:r>
          </a:p>
          <a:p>
            <a:endParaRPr lang="en-US" sz="2400" dirty="0"/>
          </a:p>
          <a:p>
            <a:r>
              <a:rPr lang="en-US" sz="2400" dirty="0" smtClean="0"/>
              <a:t>Large vs small </a:t>
            </a:r>
            <a:r>
              <a:rPr lang="en-US" sz="2400" dirty="0" err="1" smtClean="0"/>
              <a:t>thromboemboli</a:t>
            </a:r>
            <a:r>
              <a:rPr lang="en-US" sz="2400" dirty="0" smtClean="0"/>
              <a:t> </a:t>
            </a:r>
            <a:endParaRPr lang="en-US" sz="2400" dirty="0"/>
          </a:p>
        </p:txBody>
      </p:sp>
      <p:pic>
        <p:nvPicPr>
          <p:cNvPr id="4" name="Picture 3"/>
          <p:cNvPicPr>
            <a:picLocks noChangeAspect="1"/>
          </p:cNvPicPr>
          <p:nvPr/>
        </p:nvPicPr>
        <p:blipFill>
          <a:blip r:embed="rId2"/>
          <a:stretch>
            <a:fillRect/>
          </a:stretch>
        </p:blipFill>
        <p:spPr>
          <a:xfrm>
            <a:off x="7234390" y="1170021"/>
            <a:ext cx="3439342" cy="2574133"/>
          </a:xfrm>
          <a:prstGeom prst="rect">
            <a:avLst/>
          </a:prstGeom>
        </p:spPr>
      </p:pic>
      <p:pic>
        <p:nvPicPr>
          <p:cNvPr id="5" name="Picture 4"/>
          <p:cNvPicPr>
            <a:picLocks noChangeAspect="1"/>
          </p:cNvPicPr>
          <p:nvPr/>
        </p:nvPicPr>
        <p:blipFill>
          <a:blip r:embed="rId3"/>
          <a:stretch>
            <a:fillRect/>
          </a:stretch>
        </p:blipFill>
        <p:spPr>
          <a:xfrm>
            <a:off x="7234390" y="3929975"/>
            <a:ext cx="3510261" cy="2743199"/>
          </a:xfrm>
          <a:prstGeom prst="rect">
            <a:avLst/>
          </a:prstGeom>
        </p:spPr>
      </p:pic>
    </p:spTree>
    <p:extLst>
      <p:ext uri="{BB962C8B-B14F-4D97-AF65-F5344CB8AC3E}">
        <p14:creationId xmlns:p14="http://schemas.microsoft.com/office/powerpoint/2010/main" val="30023360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Asthma </a:t>
            </a:r>
            <a:endParaRPr lang="en-US" dirty="0"/>
          </a:p>
        </p:txBody>
      </p:sp>
      <p:sp>
        <p:nvSpPr>
          <p:cNvPr id="3" name="Content Placeholder 2"/>
          <p:cNvSpPr>
            <a:spLocks noGrp="1"/>
          </p:cNvSpPr>
          <p:nvPr>
            <p:ph idx="1"/>
          </p:nvPr>
        </p:nvSpPr>
        <p:spPr>
          <a:xfrm>
            <a:off x="502236" y="1930400"/>
            <a:ext cx="8596668" cy="3880773"/>
          </a:xfrm>
        </p:spPr>
        <p:txBody>
          <a:bodyPr/>
          <a:lstStyle/>
          <a:p>
            <a:r>
              <a:rPr lang="en-US" sz="2400" dirty="0" smtClean="0"/>
              <a:t>Sufferers from asthma may die suddenly and </a:t>
            </a:r>
            <a:r>
              <a:rPr lang="en-US" sz="2400" dirty="0" err="1" smtClean="0"/>
              <a:t>unexpectedely</a:t>
            </a:r>
            <a:r>
              <a:rPr lang="en-US" sz="2400" dirty="0" smtClean="0"/>
              <a:t> , without necessarily being in status </a:t>
            </a:r>
            <a:r>
              <a:rPr lang="en-US" sz="2400" dirty="0" err="1" smtClean="0"/>
              <a:t>asthmaticus</a:t>
            </a:r>
            <a:r>
              <a:rPr lang="en-US" sz="2400" dirty="0" smtClean="0"/>
              <a:t> .</a:t>
            </a:r>
          </a:p>
          <a:p>
            <a:endParaRPr lang="en-US" sz="2400" dirty="0"/>
          </a:p>
          <a:p>
            <a:r>
              <a:rPr lang="en-US" sz="2400" dirty="0" smtClean="0"/>
              <a:t>Hypoxia and respiratory acidosis occur in asthma and increase myocardial irritability .</a:t>
            </a:r>
          </a:p>
          <a:p>
            <a:endParaRPr lang="en-US" sz="2400" dirty="0"/>
          </a:p>
          <a:p>
            <a:r>
              <a:rPr lang="en-US" sz="2400" dirty="0" smtClean="0"/>
              <a:t>Inhalers containing bronchodilators ???</a:t>
            </a:r>
          </a:p>
          <a:p>
            <a:endParaRPr lang="en-US" dirty="0"/>
          </a:p>
          <a:p>
            <a:endParaRPr lang="en-US" dirty="0"/>
          </a:p>
        </p:txBody>
      </p:sp>
    </p:spTree>
    <p:extLst>
      <p:ext uri="{BB962C8B-B14F-4D97-AF65-F5344CB8AC3E}">
        <p14:creationId xmlns:p14="http://schemas.microsoft.com/office/powerpoint/2010/main" val="28839280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009806966"/>
              </p:ext>
            </p:extLst>
          </p:nvPr>
        </p:nvGraphicFramePr>
        <p:xfrm>
          <a:off x="677862" y="463464"/>
          <a:ext cx="9180121" cy="5394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916041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Massive hemorrhage </a:t>
            </a:r>
            <a:endParaRPr lang="en-US" dirty="0"/>
          </a:p>
        </p:txBody>
      </p:sp>
      <p:sp>
        <p:nvSpPr>
          <p:cNvPr id="3" name="Content Placeholder 2"/>
          <p:cNvSpPr>
            <a:spLocks noGrp="1"/>
          </p:cNvSpPr>
          <p:nvPr>
            <p:ph idx="1"/>
          </p:nvPr>
        </p:nvSpPr>
        <p:spPr>
          <a:xfrm>
            <a:off x="541147" y="1460198"/>
            <a:ext cx="4847977" cy="4726593"/>
          </a:xfrm>
        </p:spPr>
        <p:txBody>
          <a:bodyPr>
            <a:normAutofit/>
          </a:bodyPr>
          <a:lstStyle/>
          <a:p>
            <a:r>
              <a:rPr lang="en-US" sz="2400" dirty="0"/>
              <a:t>The main causes of sudden death in the gastrointestinal system are predominantly vascular in nature, E.g. Severe bleeding </a:t>
            </a:r>
            <a:r>
              <a:rPr lang="en-US" sz="2400" dirty="0" smtClean="0"/>
              <a:t>from:</a:t>
            </a:r>
          </a:p>
          <a:p>
            <a:pPr>
              <a:buFont typeface="+mj-lt"/>
              <a:buAutoNum type="arabicParenR"/>
            </a:pPr>
            <a:r>
              <a:rPr lang="en-US" sz="2400" dirty="0" smtClean="0"/>
              <a:t>Esophageal varices </a:t>
            </a:r>
          </a:p>
          <a:p>
            <a:pPr>
              <a:buFont typeface="+mj-lt"/>
              <a:buAutoNum type="arabicParenR"/>
            </a:pPr>
            <a:r>
              <a:rPr lang="en-US" sz="2400" dirty="0" smtClean="0"/>
              <a:t>Gastric and duodenal ulcers</a:t>
            </a:r>
          </a:p>
          <a:p>
            <a:pPr>
              <a:buFont typeface="+mj-lt"/>
              <a:buAutoNum type="arabicParenR"/>
            </a:pPr>
            <a:r>
              <a:rPr lang="en-US" sz="2400" dirty="0" smtClean="0"/>
              <a:t>Others (gastric / colonic tumors ..</a:t>
            </a:r>
            <a:r>
              <a:rPr lang="en-US" sz="2400" dirty="0" err="1" smtClean="0"/>
              <a:t>etc</a:t>
            </a:r>
            <a:r>
              <a:rPr lang="en-US" sz="2400" dirty="0" smtClean="0"/>
              <a:t> )</a:t>
            </a:r>
          </a:p>
        </p:txBody>
      </p:sp>
      <p:pic>
        <p:nvPicPr>
          <p:cNvPr id="4" name="Picture 3"/>
          <p:cNvPicPr>
            <a:picLocks noChangeAspect="1"/>
          </p:cNvPicPr>
          <p:nvPr/>
        </p:nvPicPr>
        <p:blipFill>
          <a:blip r:embed="rId2"/>
          <a:stretch>
            <a:fillRect/>
          </a:stretch>
        </p:blipFill>
        <p:spPr>
          <a:xfrm>
            <a:off x="5525311" y="1301417"/>
            <a:ext cx="4156551" cy="4048796"/>
          </a:xfrm>
          <a:prstGeom prst="rect">
            <a:avLst/>
          </a:prstGeom>
          <a:ln>
            <a:noFill/>
          </a:ln>
          <a:effectLst>
            <a:softEdge rad="112500"/>
          </a:effectLst>
        </p:spPr>
      </p:pic>
    </p:spTree>
    <p:extLst>
      <p:ext uri="{BB962C8B-B14F-4D97-AF65-F5344CB8AC3E}">
        <p14:creationId xmlns:p14="http://schemas.microsoft.com/office/powerpoint/2010/main" val="38572938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10406" y="323173"/>
            <a:ext cx="9410250" cy="1320800"/>
          </a:xfrm>
        </p:spPr>
        <p:txBody>
          <a:bodyPr/>
          <a:lstStyle/>
          <a:p>
            <a:r>
              <a:rPr lang="en-US" dirty="0" smtClean="0"/>
              <a:t>Mesenteric thrombosis and embolism / peritonitis </a:t>
            </a:r>
            <a:endParaRPr lang="en-US" dirty="0"/>
          </a:p>
        </p:txBody>
      </p:sp>
      <p:sp>
        <p:nvSpPr>
          <p:cNvPr id="3" name="Content Placeholder 2"/>
          <p:cNvSpPr>
            <a:spLocks noGrp="1"/>
          </p:cNvSpPr>
          <p:nvPr>
            <p:ph idx="1"/>
          </p:nvPr>
        </p:nvSpPr>
        <p:spPr>
          <a:xfrm>
            <a:off x="327139" y="1643973"/>
            <a:ext cx="7231251" cy="5321031"/>
          </a:xfrm>
        </p:spPr>
        <p:txBody>
          <a:bodyPr>
            <a:normAutofit/>
          </a:bodyPr>
          <a:lstStyle/>
          <a:p>
            <a:r>
              <a:rPr lang="en-US" dirty="0" smtClean="0"/>
              <a:t>Mesenteric thrombosis and embolism , usually </a:t>
            </a:r>
            <a:r>
              <a:rPr lang="en-US" dirty="0"/>
              <a:t>related to aortic or more generalized atherosclerosis, may result in infarction of the </a:t>
            </a:r>
            <a:r>
              <a:rPr lang="en-US" dirty="0" smtClean="0"/>
              <a:t>gut; a rapid but not sudden death is expected if the infarction remains undiagnosed. </a:t>
            </a:r>
            <a:r>
              <a:rPr lang="en-US" dirty="0"/>
              <a:t>Intestinal infarction owing to a strangulated hernia, or obstruction owing to torsion of the bowel as a consequence of adhesions can also prove rapidly </a:t>
            </a:r>
            <a:r>
              <a:rPr lang="en-US" dirty="0" smtClean="0"/>
              <a:t>fatal .</a:t>
            </a:r>
            <a:endParaRPr lang="en-US" dirty="0"/>
          </a:p>
          <a:p>
            <a:endParaRPr lang="en-US" dirty="0" smtClean="0"/>
          </a:p>
          <a:p>
            <a:r>
              <a:rPr lang="en-US" dirty="0"/>
              <a:t>Peritonitis , following perforation of a peptic ulcer, diverticulitis or perforation at the site of a colonic tumor for example, can be rapidly fatal if not treated Many of these conditions present as sudden death in elderly people because they cannot, or will not, seek medical assistance at the onset of the symptoms, and are then unable to do so as their condition worsens</a:t>
            </a:r>
          </a:p>
        </p:txBody>
      </p:sp>
      <p:pic>
        <p:nvPicPr>
          <p:cNvPr id="4" name="Picture 3"/>
          <p:cNvPicPr>
            <a:picLocks noChangeAspect="1"/>
          </p:cNvPicPr>
          <p:nvPr/>
        </p:nvPicPr>
        <p:blipFill>
          <a:blip r:embed="rId2"/>
          <a:stretch>
            <a:fillRect/>
          </a:stretch>
        </p:blipFill>
        <p:spPr>
          <a:xfrm>
            <a:off x="7799775" y="915479"/>
            <a:ext cx="3309212" cy="3139670"/>
          </a:xfrm>
          <a:prstGeom prst="rect">
            <a:avLst/>
          </a:prstGeom>
        </p:spPr>
      </p:pic>
      <p:pic>
        <p:nvPicPr>
          <p:cNvPr id="5" name="Picture 4"/>
          <p:cNvPicPr>
            <a:picLocks noChangeAspect="1"/>
          </p:cNvPicPr>
          <p:nvPr/>
        </p:nvPicPr>
        <p:blipFill rotWithShape="1">
          <a:blip r:embed="rId3"/>
          <a:srcRect l="4856" t="7002" b="2276"/>
          <a:stretch/>
        </p:blipFill>
        <p:spPr>
          <a:xfrm>
            <a:off x="7799775" y="3886574"/>
            <a:ext cx="3346311" cy="2699052"/>
          </a:xfrm>
          <a:prstGeom prst="rect">
            <a:avLst/>
          </a:prstGeom>
        </p:spPr>
      </p:pic>
    </p:spTree>
    <p:extLst>
      <p:ext uri="{BB962C8B-B14F-4D97-AF65-F5344CB8AC3E}">
        <p14:creationId xmlns:p14="http://schemas.microsoft.com/office/powerpoint/2010/main" val="26081320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835655133"/>
              </p:ext>
            </p:extLst>
          </p:nvPr>
        </p:nvGraphicFramePr>
        <p:xfrm>
          <a:off x="677862" y="564204"/>
          <a:ext cx="9098435" cy="54778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253537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Gynecological system </a:t>
            </a:r>
            <a:endParaRPr lang="en-US" dirty="0"/>
          </a:p>
        </p:txBody>
      </p:sp>
      <p:sp>
        <p:nvSpPr>
          <p:cNvPr id="3" name="Content Placeholder 2"/>
          <p:cNvSpPr>
            <a:spLocks noGrp="1"/>
          </p:cNvSpPr>
          <p:nvPr>
            <p:ph idx="1"/>
          </p:nvPr>
        </p:nvSpPr>
        <p:spPr>
          <a:xfrm>
            <a:off x="496052" y="1849305"/>
            <a:ext cx="5301634" cy="3773282"/>
          </a:xfrm>
        </p:spPr>
        <p:txBody>
          <a:bodyPr>
            <a:normAutofit fontScale="92500" lnSpcReduction="10000"/>
          </a:bodyPr>
          <a:lstStyle/>
          <a:p>
            <a:r>
              <a:rPr lang="en-US" sz="2400" dirty="0" smtClean="0"/>
              <a:t>Ectopic pregnancy , usually in the tubes , can rupture with massive intraperitoneal hemorrhage .</a:t>
            </a:r>
          </a:p>
          <a:p>
            <a:endParaRPr lang="en-US" sz="2400" dirty="0"/>
          </a:p>
          <a:p>
            <a:r>
              <a:rPr lang="en-US" sz="2400" dirty="0" smtClean="0"/>
              <a:t> Induced abortions , unless under reputable medical control , are another source of death from hemorrhage , air embolism , perforation of vagina or uterus , infection and the use of toxic substances </a:t>
            </a:r>
            <a:endParaRPr lang="en-US" sz="2400" dirty="0"/>
          </a:p>
        </p:txBody>
      </p:sp>
      <p:pic>
        <p:nvPicPr>
          <p:cNvPr id="4" name="Picture 3"/>
          <p:cNvPicPr>
            <a:picLocks noChangeAspect="1"/>
          </p:cNvPicPr>
          <p:nvPr/>
        </p:nvPicPr>
        <p:blipFill rotWithShape="1">
          <a:blip r:embed="rId2"/>
          <a:srcRect l="1467" t="3285" r="4393"/>
          <a:stretch/>
        </p:blipFill>
        <p:spPr>
          <a:xfrm>
            <a:off x="5447490" y="1544698"/>
            <a:ext cx="4113740" cy="3844426"/>
          </a:xfrm>
          <a:prstGeom prst="rect">
            <a:avLst/>
          </a:prstGeom>
        </p:spPr>
      </p:pic>
    </p:spTree>
    <p:extLst>
      <p:ext uri="{BB962C8B-B14F-4D97-AF65-F5344CB8AC3E}">
        <p14:creationId xmlns:p14="http://schemas.microsoft.com/office/powerpoint/2010/main" val="19736473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Deaths associated with pregnancy (Maternal deaths )</a:t>
            </a:r>
            <a:endParaRPr lang="en-US" dirty="0"/>
          </a:p>
        </p:txBody>
      </p:sp>
      <p:sp>
        <p:nvSpPr>
          <p:cNvPr id="3" name="Content Placeholder 2"/>
          <p:cNvSpPr>
            <a:spLocks noGrp="1"/>
          </p:cNvSpPr>
          <p:nvPr>
            <p:ph idx="1"/>
          </p:nvPr>
        </p:nvSpPr>
        <p:spPr>
          <a:xfrm>
            <a:off x="297956" y="1930400"/>
            <a:ext cx="9565892" cy="3880773"/>
          </a:xfrm>
        </p:spPr>
        <p:txBody>
          <a:bodyPr>
            <a:noAutofit/>
          </a:bodyPr>
          <a:lstStyle/>
          <a:p>
            <a:r>
              <a:rPr lang="en-US" sz="2200" dirty="0"/>
              <a:t>Maternal deaths: Deaths of women while pregnant or within 42 days of the end of the pregnancy from any cause related to or aggravated by the pregnancy or its management, but not from accidental or incidental causes, and is classified into direct and indirect</a:t>
            </a:r>
            <a:r>
              <a:rPr lang="en-US" sz="2200" dirty="0" smtClean="0"/>
              <a:t>:</a:t>
            </a:r>
          </a:p>
          <a:p>
            <a:pPr>
              <a:buFont typeface="+mj-lt"/>
              <a:buAutoNum type="arabicParenR"/>
            </a:pPr>
            <a:r>
              <a:rPr lang="en-US" sz="2200" dirty="0" smtClean="0"/>
              <a:t>Direct </a:t>
            </a:r>
            <a:r>
              <a:rPr lang="en-US" sz="2200" dirty="0"/>
              <a:t>Deaths: resulting from obstetric complications of the pregnant state (pregnancy, labor and puerperium), from interventions, omissions, incorrect treatment or from a chain of events resulting from any of the above</a:t>
            </a:r>
            <a:r>
              <a:rPr lang="en-US" sz="2200" dirty="0" smtClean="0"/>
              <a:t>.</a:t>
            </a:r>
          </a:p>
          <a:p>
            <a:pPr>
              <a:buFont typeface="+mj-lt"/>
              <a:buAutoNum type="arabicParenR"/>
            </a:pPr>
            <a:r>
              <a:rPr lang="en-US" sz="2200" dirty="0" smtClean="0"/>
              <a:t> </a:t>
            </a:r>
            <a:r>
              <a:rPr lang="en-US" sz="2200" dirty="0"/>
              <a:t>Indirect Deaths: resulting from previous existing disease, or disease that developed during pregnancy and which was not due to direct obstetric causes, but which was aggravated by the physiologic effects of pregnancy.</a:t>
            </a:r>
          </a:p>
        </p:txBody>
      </p:sp>
    </p:spTree>
    <p:extLst>
      <p:ext uri="{BB962C8B-B14F-4D97-AF65-F5344CB8AC3E}">
        <p14:creationId xmlns:p14="http://schemas.microsoft.com/office/powerpoint/2010/main" val="22064922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Sudden Infant death syndrome (SIDS)</a:t>
            </a:r>
            <a:endParaRPr lang="en-US" dirty="0"/>
          </a:p>
        </p:txBody>
      </p:sp>
      <p:sp>
        <p:nvSpPr>
          <p:cNvPr id="3" name="Content Placeholder 2"/>
          <p:cNvSpPr>
            <a:spLocks noGrp="1"/>
          </p:cNvSpPr>
          <p:nvPr>
            <p:ph idx="1"/>
          </p:nvPr>
        </p:nvSpPr>
        <p:spPr>
          <a:xfrm>
            <a:off x="460375" y="1527243"/>
            <a:ext cx="9361611" cy="4805464"/>
          </a:xfrm>
        </p:spPr>
        <p:txBody>
          <a:bodyPr>
            <a:noAutofit/>
          </a:bodyPr>
          <a:lstStyle/>
          <a:p>
            <a:r>
              <a:rPr lang="en-US" sz="2400" dirty="0" smtClean="0"/>
              <a:t>The sudden death of any infant or young child that is unexpected by history and in whom a thorough necropsy fails to demonstrate an adequate cause of death .</a:t>
            </a:r>
          </a:p>
          <a:p>
            <a:endParaRPr lang="en-US" sz="2400" dirty="0"/>
          </a:p>
          <a:p>
            <a:r>
              <a:rPr lang="en-US" sz="2400" dirty="0" smtClean="0"/>
              <a:t>Multiple theories , each provides the possible cause in a proportion of infants . The findings of most studies in England support the view that sudden infant death is essentially a mode of death in children suffering from some occult illness </a:t>
            </a:r>
            <a:endParaRPr lang="en-US" sz="2400" dirty="0"/>
          </a:p>
          <a:p>
            <a:endParaRPr lang="en-US" sz="2400" dirty="0" smtClean="0"/>
          </a:p>
          <a:p>
            <a:r>
              <a:rPr lang="en-US" sz="2400" dirty="0" smtClean="0"/>
              <a:t>Risk factors include (winter season , respiratory disease , male gender , younger age , poor socioeconomic status …</a:t>
            </a:r>
            <a:r>
              <a:rPr lang="en-US" sz="2400" dirty="0" err="1" smtClean="0"/>
              <a:t>etc</a:t>
            </a:r>
            <a:r>
              <a:rPr lang="en-US" sz="2400" dirty="0" smtClean="0"/>
              <a:t> )</a:t>
            </a:r>
            <a:endParaRPr lang="en-US" sz="2400" dirty="0"/>
          </a:p>
        </p:txBody>
      </p:sp>
      <p:sp>
        <p:nvSpPr>
          <p:cNvPr id="4" name="AutoShape 2" descr="What is Sudden Infant Death Syndrome? | Complete Guide for Parent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What is Sudden Infant Death Syndrome? | Complete Guide for Parent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297577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Sudden infant death syndrome (</a:t>
            </a:r>
            <a:r>
              <a:rPr lang="en-US" dirty="0" err="1" smtClean="0"/>
              <a:t>cont</a:t>
            </a:r>
            <a:r>
              <a:rPr lang="en-US" dirty="0" smtClean="0"/>
              <a:t>)</a:t>
            </a:r>
            <a:endParaRPr lang="en-US" dirty="0"/>
          </a:p>
        </p:txBody>
      </p:sp>
      <p:sp>
        <p:nvSpPr>
          <p:cNvPr id="3" name="Content Placeholder 2"/>
          <p:cNvSpPr>
            <a:spLocks noGrp="1"/>
          </p:cNvSpPr>
          <p:nvPr>
            <p:ph idx="1"/>
          </p:nvPr>
        </p:nvSpPr>
        <p:spPr>
          <a:xfrm>
            <a:off x="385503" y="1652621"/>
            <a:ext cx="8690404" cy="5209702"/>
          </a:xfrm>
        </p:spPr>
        <p:txBody>
          <a:bodyPr>
            <a:normAutofit/>
          </a:bodyPr>
          <a:lstStyle/>
          <a:p>
            <a:r>
              <a:rPr lang="en-US" sz="2400" dirty="0" smtClean="0"/>
              <a:t>exclude </a:t>
            </a:r>
            <a:r>
              <a:rPr lang="en-US" sz="2400" dirty="0"/>
              <a:t>child abuse or an ‘accidental death</a:t>
            </a:r>
            <a:r>
              <a:rPr lang="en-US" sz="2400" dirty="0" smtClean="0"/>
              <a:t>’.</a:t>
            </a:r>
          </a:p>
          <a:p>
            <a:endParaRPr lang="en-US" sz="2400" dirty="0" smtClean="0"/>
          </a:p>
          <a:p>
            <a:r>
              <a:rPr lang="en-US" sz="2400" dirty="0" smtClean="0"/>
              <a:t> </a:t>
            </a:r>
            <a:r>
              <a:rPr lang="en-US" sz="2400" dirty="0"/>
              <a:t>Birth weight </a:t>
            </a:r>
            <a:r>
              <a:rPr lang="en-US" sz="2400" dirty="0" smtClean="0"/>
              <a:t>and full </a:t>
            </a:r>
            <a:r>
              <a:rPr lang="en-US" sz="2400" dirty="0"/>
              <a:t>measurements must be taken. Gross examination should </a:t>
            </a:r>
            <a:r>
              <a:rPr lang="en-US" sz="2400" dirty="0" smtClean="0"/>
              <a:t>include all </a:t>
            </a:r>
            <a:r>
              <a:rPr lang="en-US" sz="2400" dirty="0"/>
              <a:t>the orifices. </a:t>
            </a:r>
            <a:endParaRPr lang="en-US" sz="2400" dirty="0" smtClean="0"/>
          </a:p>
          <a:p>
            <a:endParaRPr lang="en-US" sz="2400" dirty="0" smtClean="0"/>
          </a:p>
          <a:p>
            <a:r>
              <a:rPr lang="en-US" sz="2400" dirty="0" smtClean="0"/>
              <a:t>Swabs </a:t>
            </a:r>
            <a:r>
              <a:rPr lang="en-US" sz="2400" dirty="0"/>
              <a:t>need to be </a:t>
            </a:r>
            <a:r>
              <a:rPr lang="en-US" sz="2400" dirty="0" smtClean="0"/>
              <a:t>collected from </a:t>
            </a:r>
            <a:r>
              <a:rPr lang="en-US" sz="2400" dirty="0"/>
              <a:t>air </a:t>
            </a:r>
            <a:r>
              <a:rPr lang="en-US" sz="2400" dirty="0" smtClean="0"/>
              <a:t>passages, middle ear , </a:t>
            </a:r>
            <a:r>
              <a:rPr lang="en-US" sz="2400" dirty="0"/>
              <a:t>and blood from heart may be preserved </a:t>
            </a:r>
            <a:r>
              <a:rPr lang="en-US" sz="2400" dirty="0" smtClean="0"/>
              <a:t>for microbiological </a:t>
            </a:r>
            <a:r>
              <a:rPr lang="en-US" sz="2400" dirty="0"/>
              <a:t>culture</a:t>
            </a:r>
            <a:r>
              <a:rPr lang="en-US" sz="2400" dirty="0" smtClean="0"/>
              <a:t>.</a:t>
            </a:r>
          </a:p>
          <a:p>
            <a:pPr marL="0" indent="0">
              <a:buNone/>
            </a:pPr>
            <a:r>
              <a:rPr lang="en-US" sz="2200" dirty="0" smtClean="0"/>
              <a:t> </a:t>
            </a:r>
          </a:p>
        </p:txBody>
      </p:sp>
    </p:spTree>
    <p:extLst>
      <p:ext uri="{BB962C8B-B14F-4D97-AF65-F5344CB8AC3E}">
        <p14:creationId xmlns:p14="http://schemas.microsoft.com/office/powerpoint/2010/main" val="410590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Sudden infant death syndrome </a:t>
            </a:r>
            <a:r>
              <a:rPr lang="en-US" dirty="0" smtClean="0"/>
              <a:t>…</a:t>
            </a:r>
            <a:r>
              <a:rPr lang="en-US" dirty="0" err="1" smtClean="0"/>
              <a:t>cont</a:t>
            </a:r>
            <a:endParaRPr lang="en-US" dirty="0"/>
          </a:p>
        </p:txBody>
      </p:sp>
      <p:sp>
        <p:nvSpPr>
          <p:cNvPr id="3" name="Content Placeholder 2"/>
          <p:cNvSpPr>
            <a:spLocks noGrp="1"/>
          </p:cNvSpPr>
          <p:nvPr>
            <p:ph idx="1"/>
          </p:nvPr>
        </p:nvSpPr>
        <p:spPr>
          <a:xfrm>
            <a:off x="589785" y="1752027"/>
            <a:ext cx="8596668" cy="3880773"/>
          </a:xfrm>
        </p:spPr>
        <p:txBody>
          <a:bodyPr>
            <a:normAutofit fontScale="92500" lnSpcReduction="20000"/>
          </a:bodyPr>
          <a:lstStyle/>
          <a:p>
            <a:r>
              <a:rPr lang="en-US" sz="2600" dirty="0"/>
              <a:t>A separate piece of lung may be sent for </a:t>
            </a:r>
            <a:r>
              <a:rPr lang="en-US" sz="2600" dirty="0" err="1"/>
              <a:t>virological</a:t>
            </a:r>
            <a:r>
              <a:rPr lang="en-US" sz="2600" dirty="0"/>
              <a:t> culture </a:t>
            </a:r>
            <a:endParaRPr lang="en-US" sz="2600" dirty="0" smtClean="0"/>
          </a:p>
          <a:p>
            <a:endParaRPr lang="en-US" sz="2600" dirty="0"/>
          </a:p>
          <a:p>
            <a:r>
              <a:rPr lang="en-US" sz="2600" dirty="0"/>
              <a:t>Petechial </a:t>
            </a:r>
            <a:r>
              <a:rPr lang="en-US" sz="2600" dirty="0" err="1"/>
              <a:t>haemorrhages</a:t>
            </a:r>
            <a:r>
              <a:rPr lang="en-US" sz="2600" dirty="0"/>
              <a:t> on the visceral pleura, epicardium and thymus may be seen in a few </a:t>
            </a:r>
            <a:r>
              <a:rPr lang="en-US" sz="2600" dirty="0" smtClean="0"/>
              <a:t>cases</a:t>
            </a:r>
          </a:p>
          <a:p>
            <a:endParaRPr lang="en-US" sz="2600" dirty="0"/>
          </a:p>
          <a:p>
            <a:r>
              <a:rPr lang="en-US" sz="2600" dirty="0"/>
              <a:t>The findings of gastric contents in the air passages may not be used as a cause of death in itself. It should be evaluated in conjunction with the other attending circumstances.</a:t>
            </a:r>
          </a:p>
          <a:p>
            <a:endParaRPr lang="en-US" dirty="0"/>
          </a:p>
        </p:txBody>
      </p:sp>
    </p:spTree>
    <p:extLst>
      <p:ext uri="{BB962C8B-B14F-4D97-AF65-F5344CB8AC3E}">
        <p14:creationId xmlns:p14="http://schemas.microsoft.com/office/powerpoint/2010/main" val="20223660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Negative autopsy </a:t>
            </a:r>
            <a:endParaRPr lang="en-US" dirty="0"/>
          </a:p>
        </p:txBody>
      </p:sp>
      <p:sp>
        <p:nvSpPr>
          <p:cNvPr id="3" name="Content Placeholder 2"/>
          <p:cNvSpPr>
            <a:spLocks noGrp="1"/>
          </p:cNvSpPr>
          <p:nvPr>
            <p:ph idx="1"/>
          </p:nvPr>
        </p:nvSpPr>
        <p:spPr>
          <a:xfrm>
            <a:off x="492508" y="1820121"/>
            <a:ext cx="8596668" cy="3880773"/>
          </a:xfrm>
        </p:spPr>
        <p:txBody>
          <a:bodyPr>
            <a:normAutofit lnSpcReduction="10000"/>
          </a:bodyPr>
          <a:lstStyle/>
          <a:p>
            <a:r>
              <a:rPr lang="en-US" sz="2400" dirty="0" smtClean="0"/>
              <a:t>Cases where no apparent cause of death can be found after performing a full autopsy with full investigations . Causes of negative autopsy include :</a:t>
            </a:r>
          </a:p>
          <a:p>
            <a:pPr>
              <a:buFont typeface="+mj-lt"/>
              <a:buAutoNum type="arabicParenR"/>
            </a:pPr>
            <a:r>
              <a:rPr lang="en-US" sz="2400" dirty="0" err="1" smtClean="0"/>
              <a:t>Endocrinopathies</a:t>
            </a:r>
            <a:r>
              <a:rPr lang="en-US" sz="2400" dirty="0" smtClean="0"/>
              <a:t> (DKA , hypoglycemia ,thyroid storm , adrenocortical insufficiency )</a:t>
            </a:r>
          </a:p>
          <a:p>
            <a:pPr>
              <a:buFont typeface="+mj-lt"/>
              <a:buAutoNum type="arabicParenR"/>
            </a:pPr>
            <a:r>
              <a:rPr lang="en-US" sz="2400" dirty="0" smtClean="0"/>
              <a:t>Electrolyte abnormalities </a:t>
            </a:r>
          </a:p>
          <a:p>
            <a:pPr>
              <a:buFont typeface="+mj-lt"/>
              <a:buAutoNum type="arabicParenR"/>
            </a:pPr>
            <a:r>
              <a:rPr lang="en-US" sz="2400" dirty="0" smtClean="0"/>
              <a:t>Cardiac dysrhythmia : Channelopathies </a:t>
            </a:r>
          </a:p>
          <a:p>
            <a:pPr>
              <a:buFont typeface="+mj-lt"/>
              <a:buAutoNum type="arabicParenR"/>
            </a:pPr>
            <a:r>
              <a:rPr lang="en-US" sz="2400" dirty="0" smtClean="0"/>
              <a:t>Others : seizure , anaphylaxis , Neuroleptic malignant syndrome , serotonin syndrome . </a:t>
            </a:r>
          </a:p>
          <a:p>
            <a:endParaRPr lang="en-US" dirty="0"/>
          </a:p>
        </p:txBody>
      </p:sp>
    </p:spTree>
    <p:extLst>
      <p:ext uri="{BB962C8B-B14F-4D97-AF65-F5344CB8AC3E}">
        <p14:creationId xmlns:p14="http://schemas.microsoft.com/office/powerpoint/2010/main" val="235025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a:bodyPr>
          <a:lstStyle/>
          <a:p>
            <a:r>
              <a:rPr lang="en-US" sz="2400" dirty="0" smtClean="0"/>
              <a:t>Knight’s forensic pathology , third edition</a:t>
            </a:r>
          </a:p>
          <a:p>
            <a:r>
              <a:rPr lang="en-US" sz="2400" dirty="0" smtClean="0"/>
              <a:t>Textbook of forensic medicine and toxicology , principles and practice , fifth edition </a:t>
            </a:r>
          </a:p>
          <a:p>
            <a:r>
              <a:rPr lang="en-US" sz="2400" dirty="0" smtClean="0"/>
              <a:t>Forensic medicine slides </a:t>
            </a:r>
            <a:endParaRPr lang="en-US" sz="2400" dirty="0"/>
          </a:p>
        </p:txBody>
      </p:sp>
    </p:spTree>
    <p:extLst>
      <p:ext uri="{BB962C8B-B14F-4D97-AF65-F5344CB8AC3E}">
        <p14:creationId xmlns:p14="http://schemas.microsoft.com/office/powerpoint/2010/main" val="12496190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2713" y="2671863"/>
            <a:ext cx="8596668" cy="1320800"/>
          </a:xfrm>
        </p:spPr>
        <p:txBody>
          <a:bodyPr/>
          <a:lstStyle/>
          <a:p>
            <a:r>
              <a:rPr lang="en-US" dirty="0" smtClean="0"/>
              <a:t>NOT THE END </a:t>
            </a:r>
            <a:endParaRPr lang="en-US" dirty="0"/>
          </a:p>
        </p:txBody>
      </p:sp>
    </p:spTree>
    <p:extLst>
      <p:ext uri="{BB962C8B-B14F-4D97-AF65-F5344CB8AC3E}">
        <p14:creationId xmlns:p14="http://schemas.microsoft.com/office/powerpoint/2010/main" val="260945207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TM02900688[[fn=Facet]]</Template>
  <TotalTime>8825</TotalTime>
  <Words>2708</Words>
  <Application>Microsoft Office PowerPoint</Application>
  <PresentationFormat>Widescreen</PresentationFormat>
  <Paragraphs>283</Paragraphs>
  <Slides>49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49</vt:i4>
      </vt:variant>
    </vt:vector>
  </HeadingPairs>
  <TitlesOfParts>
    <vt:vector size="54" baseType="lpstr">
      <vt:lpstr>Arial</vt:lpstr>
      <vt:lpstr>Trebuchet MS</vt:lpstr>
      <vt:lpstr>Wingdings</vt:lpstr>
      <vt:lpstr>Wingdings 3</vt:lpstr>
      <vt:lpstr>Facet</vt:lpstr>
      <vt:lpstr>PowerPoint Presentation</vt:lpstr>
      <vt:lpstr>Objectives </vt:lpstr>
      <vt:lpstr>PowerPoint Presentation</vt:lpstr>
      <vt:lpstr>Why ?</vt:lpstr>
      <vt:lpstr>Cardiovascular system </vt:lpstr>
      <vt:lpstr>PowerPoint Presentation</vt:lpstr>
      <vt:lpstr>Coronary arteries anatomy </vt:lpstr>
      <vt:lpstr>Coronary arteries diseases</vt:lpstr>
      <vt:lpstr>Coronary atherosclerosis </vt:lpstr>
      <vt:lpstr>Myocardial infarction </vt:lpstr>
      <vt:lpstr>MI complications </vt:lpstr>
      <vt:lpstr>Early complications of MI</vt:lpstr>
      <vt:lpstr>Late complications of MI </vt:lpstr>
      <vt:lpstr>Late complications of MI …cont</vt:lpstr>
      <vt:lpstr>Late complications of MI …cont</vt:lpstr>
      <vt:lpstr>Late complications of MI …cont</vt:lpstr>
      <vt:lpstr>Hypertensive heart disease </vt:lpstr>
      <vt:lpstr>Senile myocardial degeneration </vt:lpstr>
      <vt:lpstr>Aortic stenosis</vt:lpstr>
      <vt:lpstr>Primary diseases of the Myocardium (Myocarditis) </vt:lpstr>
      <vt:lpstr>Myocarditis …cont</vt:lpstr>
      <vt:lpstr>Myocarditis…cont </vt:lpstr>
      <vt:lpstr>Cardiomyopathies </vt:lpstr>
      <vt:lpstr>Cardiomyopathies ….cont </vt:lpstr>
      <vt:lpstr>Cardiomyopathies (cont)</vt:lpstr>
      <vt:lpstr>Channelopathies (Functional abnormality)</vt:lpstr>
      <vt:lpstr>Diseases of the arteries </vt:lpstr>
      <vt:lpstr>Diseases of the arteries …cont</vt:lpstr>
      <vt:lpstr>Valvular heart diseases</vt:lpstr>
      <vt:lpstr>PowerPoint Presentation</vt:lpstr>
      <vt:lpstr>Rupture of berry aneurysm </vt:lpstr>
      <vt:lpstr>Epilepsy (Most common)</vt:lpstr>
      <vt:lpstr>Cerebral thrombosis and infarction </vt:lpstr>
      <vt:lpstr>Infection</vt:lpstr>
      <vt:lpstr>PowerPoint Presentation</vt:lpstr>
      <vt:lpstr>Pulmonary embolism (Most common ) </vt:lpstr>
      <vt:lpstr>Asthma </vt:lpstr>
      <vt:lpstr>PowerPoint Presentation</vt:lpstr>
      <vt:lpstr>Massive hemorrhage </vt:lpstr>
      <vt:lpstr>Mesenteric thrombosis and embolism / peritonitis </vt:lpstr>
      <vt:lpstr>PowerPoint Presentation</vt:lpstr>
      <vt:lpstr>Gynecological system </vt:lpstr>
      <vt:lpstr>Deaths associated with pregnancy (Maternal deaths )</vt:lpstr>
      <vt:lpstr>Sudden Infant death syndrome (SIDS)</vt:lpstr>
      <vt:lpstr>Sudden infant death syndrome (cont)</vt:lpstr>
      <vt:lpstr>Sudden infant death syndrome …cont</vt:lpstr>
      <vt:lpstr>Negative autopsy </vt:lpstr>
      <vt:lpstr>References </vt:lpstr>
      <vt:lpstr>NOT THE END </vt:lpstr>
    </vt:vector>
  </TitlesOfParts>
  <Company>SACC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SADIL MOHAMMAD HAZA' BANI KHALED</dc:creator>
  <cp:lastModifiedBy>SADIL MOHAMMAD HAZA' BANI KHALED</cp:lastModifiedBy>
  <cp:revision>41</cp:revision>
  <dcterms:created xsi:type="dcterms:W3CDTF">2026-09-13T13:09:51Z</dcterms:created>
  <dcterms:modified xsi:type="dcterms:W3CDTF">2026-09-19T16:14:58Z</dcterms:modified>
</cp:coreProperties>
</file>