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</p:sldMasterIdLst>
  <p:notesMasterIdLst>
    <p:notesMasterId r:id="rId45"/>
  </p:notesMasterIdLst>
  <p:sldIdLst>
    <p:sldId id="256" r:id="rId3"/>
    <p:sldId id="257" r:id="rId4"/>
    <p:sldId id="263" r:id="rId5"/>
    <p:sldId id="258" r:id="rId6"/>
    <p:sldId id="278" r:id="rId7"/>
    <p:sldId id="261" r:id="rId8"/>
    <p:sldId id="262" r:id="rId9"/>
    <p:sldId id="272" r:id="rId10"/>
    <p:sldId id="279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302" r:id="rId19"/>
    <p:sldId id="284" r:id="rId20"/>
    <p:sldId id="304" r:id="rId21"/>
    <p:sldId id="264" r:id="rId22"/>
    <p:sldId id="265" r:id="rId23"/>
    <p:sldId id="276" r:id="rId24"/>
    <p:sldId id="266" r:id="rId25"/>
    <p:sldId id="267" r:id="rId26"/>
    <p:sldId id="277" r:id="rId27"/>
    <p:sldId id="268" r:id="rId28"/>
    <p:sldId id="269" r:id="rId29"/>
    <p:sldId id="270" r:id="rId30"/>
    <p:sldId id="285" r:id="rId31"/>
    <p:sldId id="295" r:id="rId32"/>
    <p:sldId id="309" r:id="rId33"/>
    <p:sldId id="308" r:id="rId34"/>
    <p:sldId id="310" r:id="rId35"/>
    <p:sldId id="311" r:id="rId36"/>
    <p:sldId id="312" r:id="rId37"/>
    <p:sldId id="305" r:id="rId38"/>
    <p:sldId id="306" r:id="rId39"/>
    <p:sldId id="307" r:id="rId40"/>
    <p:sldId id="298" r:id="rId41"/>
    <p:sldId id="299" r:id="rId42"/>
    <p:sldId id="287" r:id="rId43"/>
    <p:sldId id="274" r:id="rId4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0C58EA-FA8C-4743-A56D-A45EA6A25515}" v="9" dt="2026-08-18T02:27:42.6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0" d="100"/>
          <a:sy n="90" d="100"/>
        </p:scale>
        <p:origin x="6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microsoft.com/office/2015/10/relationships/revisionInfo" Target="revisionInfo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hammed Tayyem" userId="d9dfb1c2b5a454c1" providerId="LiveId" clId="{9A334C9E-1C55-43BA-99D8-720F81AB0DBE}"/>
    <pc:docChg chg="undo custSel addSld delSld modSld sldOrd">
      <pc:chgData name="Mohammed Tayyem" userId="d9dfb1c2b5a454c1" providerId="LiveId" clId="{9A334C9E-1C55-43BA-99D8-720F81AB0DBE}" dt="2026-08-18T03:16:20.367" v="799" actId="14100"/>
      <pc:docMkLst>
        <pc:docMk/>
      </pc:docMkLst>
      <pc:sldChg chg="modSp mod">
        <pc:chgData name="Mohammed Tayyem" userId="d9dfb1c2b5a454c1" providerId="LiveId" clId="{9A334C9E-1C55-43BA-99D8-720F81AB0DBE}" dt="2026-08-18T01:52:28.534" v="8" actId="20577"/>
        <pc:sldMkLst>
          <pc:docMk/>
          <pc:sldMk cId="0" sldId="256"/>
        </pc:sldMkLst>
        <pc:spChg chg="mod">
          <ac:chgData name="Mohammed Tayyem" userId="d9dfb1c2b5a454c1" providerId="LiveId" clId="{9A334C9E-1C55-43BA-99D8-720F81AB0DBE}" dt="2026-08-18T01:52:28.534" v="8" actId="20577"/>
          <ac:spMkLst>
            <pc:docMk/>
            <pc:sldMk cId="0" sldId="256"/>
            <ac:spMk id="4" creationId="{00000000-0000-0000-0000-000000000000}"/>
          </ac:spMkLst>
        </pc:spChg>
      </pc:sldChg>
      <pc:sldChg chg="modSp mod">
        <pc:chgData name="Mohammed Tayyem" userId="d9dfb1c2b5a454c1" providerId="LiveId" clId="{9A334C9E-1C55-43BA-99D8-720F81AB0DBE}" dt="2026-08-18T02:53:45.336" v="785" actId="1036"/>
        <pc:sldMkLst>
          <pc:docMk/>
          <pc:sldMk cId="0" sldId="257"/>
        </pc:sldMkLst>
        <pc:picChg chg="mod">
          <ac:chgData name="Mohammed Tayyem" userId="d9dfb1c2b5a454c1" providerId="LiveId" clId="{9A334C9E-1C55-43BA-99D8-720F81AB0DBE}" dt="2026-08-18T02:53:45.336" v="785" actId="1036"/>
          <ac:picMkLst>
            <pc:docMk/>
            <pc:sldMk cId="0" sldId="257"/>
            <ac:picMk id="17" creationId="{343F9EEF-F2BD-56C1-0574-161ACB7F5099}"/>
          </ac:picMkLst>
        </pc:picChg>
      </pc:sldChg>
      <pc:sldChg chg="del">
        <pc:chgData name="Mohammed Tayyem" userId="d9dfb1c2b5a454c1" providerId="LiveId" clId="{9A334C9E-1C55-43BA-99D8-720F81AB0DBE}" dt="2026-08-18T02:54:19.803" v="786" actId="47"/>
        <pc:sldMkLst>
          <pc:docMk/>
          <pc:sldMk cId="0" sldId="259"/>
        </pc:sldMkLst>
      </pc:sldChg>
      <pc:sldChg chg="del">
        <pc:chgData name="Mohammed Tayyem" userId="d9dfb1c2b5a454c1" providerId="LiveId" clId="{9A334C9E-1C55-43BA-99D8-720F81AB0DBE}" dt="2026-08-18T02:29:00.379" v="777" actId="47"/>
        <pc:sldMkLst>
          <pc:docMk/>
          <pc:sldMk cId="0" sldId="260"/>
        </pc:sldMkLst>
      </pc:sldChg>
      <pc:sldChg chg="ord">
        <pc:chgData name="Mohammed Tayyem" userId="d9dfb1c2b5a454c1" providerId="LiveId" clId="{9A334C9E-1C55-43BA-99D8-720F81AB0DBE}" dt="2026-08-18T01:53:52.451" v="12"/>
        <pc:sldMkLst>
          <pc:docMk/>
          <pc:sldMk cId="0" sldId="261"/>
        </pc:sldMkLst>
      </pc:sldChg>
      <pc:sldChg chg="ord">
        <pc:chgData name="Mohammed Tayyem" userId="d9dfb1c2b5a454c1" providerId="LiveId" clId="{9A334C9E-1C55-43BA-99D8-720F81AB0DBE}" dt="2026-08-18T01:54:21.663" v="14"/>
        <pc:sldMkLst>
          <pc:docMk/>
          <pc:sldMk cId="0" sldId="262"/>
        </pc:sldMkLst>
      </pc:sldChg>
      <pc:sldChg chg="ord">
        <pc:chgData name="Mohammed Tayyem" userId="d9dfb1c2b5a454c1" providerId="LiveId" clId="{9A334C9E-1C55-43BA-99D8-720F81AB0DBE}" dt="2026-08-18T01:55:10.907" v="18"/>
        <pc:sldMkLst>
          <pc:docMk/>
          <pc:sldMk cId="0" sldId="263"/>
        </pc:sldMkLst>
      </pc:sldChg>
      <pc:sldChg chg="del">
        <pc:chgData name="Mohammed Tayyem" userId="d9dfb1c2b5a454c1" providerId="LiveId" clId="{9A334C9E-1C55-43BA-99D8-720F81AB0DBE}" dt="2026-08-18T02:26:41.861" v="769" actId="2696"/>
        <pc:sldMkLst>
          <pc:docMk/>
          <pc:sldMk cId="0" sldId="264"/>
        </pc:sldMkLst>
      </pc:sldChg>
      <pc:sldChg chg="add">
        <pc:chgData name="Mohammed Tayyem" userId="d9dfb1c2b5a454c1" providerId="LiveId" clId="{9A334C9E-1C55-43BA-99D8-720F81AB0DBE}" dt="2026-08-18T02:27:42.596" v="775"/>
        <pc:sldMkLst>
          <pc:docMk/>
          <pc:sldMk cId="267806169" sldId="264"/>
        </pc:sldMkLst>
      </pc:sldChg>
      <pc:sldChg chg="del">
        <pc:chgData name="Mohammed Tayyem" userId="d9dfb1c2b5a454c1" providerId="LiveId" clId="{9A334C9E-1C55-43BA-99D8-720F81AB0DBE}" dt="2026-08-18T02:26:41.861" v="769" actId="2696"/>
        <pc:sldMkLst>
          <pc:docMk/>
          <pc:sldMk cId="0" sldId="265"/>
        </pc:sldMkLst>
      </pc:sldChg>
      <pc:sldChg chg="add">
        <pc:chgData name="Mohammed Tayyem" userId="d9dfb1c2b5a454c1" providerId="LiveId" clId="{9A334C9E-1C55-43BA-99D8-720F81AB0DBE}" dt="2026-08-18T02:27:42.596" v="775"/>
        <pc:sldMkLst>
          <pc:docMk/>
          <pc:sldMk cId="4181489257" sldId="265"/>
        </pc:sldMkLst>
      </pc:sldChg>
      <pc:sldChg chg="del">
        <pc:chgData name="Mohammed Tayyem" userId="d9dfb1c2b5a454c1" providerId="LiveId" clId="{9A334C9E-1C55-43BA-99D8-720F81AB0DBE}" dt="2026-08-18T02:26:41.861" v="769" actId="2696"/>
        <pc:sldMkLst>
          <pc:docMk/>
          <pc:sldMk cId="0" sldId="266"/>
        </pc:sldMkLst>
      </pc:sldChg>
      <pc:sldChg chg="add">
        <pc:chgData name="Mohammed Tayyem" userId="d9dfb1c2b5a454c1" providerId="LiveId" clId="{9A334C9E-1C55-43BA-99D8-720F81AB0DBE}" dt="2026-08-18T02:27:42.596" v="775"/>
        <pc:sldMkLst>
          <pc:docMk/>
          <pc:sldMk cId="3486566878" sldId="266"/>
        </pc:sldMkLst>
      </pc:sldChg>
      <pc:sldChg chg="del">
        <pc:chgData name="Mohammed Tayyem" userId="d9dfb1c2b5a454c1" providerId="LiveId" clId="{9A334C9E-1C55-43BA-99D8-720F81AB0DBE}" dt="2026-08-18T02:26:41.861" v="769" actId="2696"/>
        <pc:sldMkLst>
          <pc:docMk/>
          <pc:sldMk cId="0" sldId="267"/>
        </pc:sldMkLst>
      </pc:sldChg>
      <pc:sldChg chg="add">
        <pc:chgData name="Mohammed Tayyem" userId="d9dfb1c2b5a454c1" providerId="LiveId" clId="{9A334C9E-1C55-43BA-99D8-720F81AB0DBE}" dt="2026-08-18T02:27:42.596" v="775"/>
        <pc:sldMkLst>
          <pc:docMk/>
          <pc:sldMk cId="1295237867" sldId="267"/>
        </pc:sldMkLst>
      </pc:sldChg>
      <pc:sldChg chg="del">
        <pc:chgData name="Mohammed Tayyem" userId="d9dfb1c2b5a454c1" providerId="LiveId" clId="{9A334C9E-1C55-43BA-99D8-720F81AB0DBE}" dt="2026-08-18T02:26:41.861" v="769" actId="2696"/>
        <pc:sldMkLst>
          <pc:docMk/>
          <pc:sldMk cId="0" sldId="268"/>
        </pc:sldMkLst>
      </pc:sldChg>
      <pc:sldChg chg="add">
        <pc:chgData name="Mohammed Tayyem" userId="d9dfb1c2b5a454c1" providerId="LiveId" clId="{9A334C9E-1C55-43BA-99D8-720F81AB0DBE}" dt="2026-08-18T02:27:42.596" v="775"/>
        <pc:sldMkLst>
          <pc:docMk/>
          <pc:sldMk cId="1917684676" sldId="268"/>
        </pc:sldMkLst>
      </pc:sldChg>
      <pc:sldChg chg="del">
        <pc:chgData name="Mohammed Tayyem" userId="d9dfb1c2b5a454c1" providerId="LiveId" clId="{9A334C9E-1C55-43BA-99D8-720F81AB0DBE}" dt="2026-08-18T02:26:41.861" v="769" actId="2696"/>
        <pc:sldMkLst>
          <pc:docMk/>
          <pc:sldMk cId="0" sldId="269"/>
        </pc:sldMkLst>
      </pc:sldChg>
      <pc:sldChg chg="add">
        <pc:chgData name="Mohammed Tayyem" userId="d9dfb1c2b5a454c1" providerId="LiveId" clId="{9A334C9E-1C55-43BA-99D8-720F81AB0DBE}" dt="2026-08-18T02:27:42.596" v="775"/>
        <pc:sldMkLst>
          <pc:docMk/>
          <pc:sldMk cId="345469354" sldId="269"/>
        </pc:sldMkLst>
      </pc:sldChg>
      <pc:sldChg chg="del">
        <pc:chgData name="Mohammed Tayyem" userId="d9dfb1c2b5a454c1" providerId="LiveId" clId="{9A334C9E-1C55-43BA-99D8-720F81AB0DBE}" dt="2026-08-18T02:26:41.861" v="769" actId="2696"/>
        <pc:sldMkLst>
          <pc:docMk/>
          <pc:sldMk cId="0" sldId="270"/>
        </pc:sldMkLst>
      </pc:sldChg>
      <pc:sldChg chg="add">
        <pc:chgData name="Mohammed Tayyem" userId="d9dfb1c2b5a454c1" providerId="LiveId" clId="{9A334C9E-1C55-43BA-99D8-720F81AB0DBE}" dt="2026-08-18T02:27:42.596" v="775"/>
        <pc:sldMkLst>
          <pc:docMk/>
          <pc:sldMk cId="1412933820" sldId="270"/>
        </pc:sldMkLst>
      </pc:sldChg>
      <pc:sldChg chg="del">
        <pc:chgData name="Mohammed Tayyem" userId="d9dfb1c2b5a454c1" providerId="LiveId" clId="{9A334C9E-1C55-43BA-99D8-720F81AB0DBE}" dt="2026-08-18T03:14:36.684" v="797" actId="47"/>
        <pc:sldMkLst>
          <pc:docMk/>
          <pc:sldMk cId="0" sldId="271"/>
        </pc:sldMkLst>
      </pc:sldChg>
      <pc:sldChg chg="addSp delSp mod ord">
        <pc:chgData name="Mohammed Tayyem" userId="d9dfb1c2b5a454c1" providerId="LiveId" clId="{9A334C9E-1C55-43BA-99D8-720F81AB0DBE}" dt="2026-08-18T02:06:17.908" v="127" actId="22"/>
        <pc:sldMkLst>
          <pc:docMk/>
          <pc:sldMk cId="0" sldId="272"/>
        </pc:sldMkLst>
        <pc:spChg chg="add del">
          <ac:chgData name="Mohammed Tayyem" userId="d9dfb1c2b5a454c1" providerId="LiveId" clId="{9A334C9E-1C55-43BA-99D8-720F81AB0DBE}" dt="2026-08-18T02:06:17.908" v="127" actId="22"/>
          <ac:spMkLst>
            <pc:docMk/>
            <pc:sldMk cId="0" sldId="272"/>
            <ac:spMk id="45" creationId="{B52F1A67-2196-113D-0177-ACB179D1A4D3}"/>
          </ac:spMkLst>
        </pc:spChg>
      </pc:sldChg>
      <pc:sldChg chg="del">
        <pc:chgData name="Mohammed Tayyem" userId="d9dfb1c2b5a454c1" providerId="LiveId" clId="{9A334C9E-1C55-43BA-99D8-720F81AB0DBE}" dt="2026-08-18T03:14:38.966" v="798" actId="47"/>
        <pc:sldMkLst>
          <pc:docMk/>
          <pc:sldMk cId="0" sldId="273"/>
        </pc:sldMkLst>
      </pc:sldChg>
      <pc:sldChg chg="del">
        <pc:chgData name="Mohammed Tayyem" userId="d9dfb1c2b5a454c1" providerId="LiveId" clId="{9A334C9E-1C55-43BA-99D8-720F81AB0DBE}" dt="2026-08-18T02:28:57.614" v="776" actId="47"/>
        <pc:sldMkLst>
          <pc:docMk/>
          <pc:sldMk cId="4253593464" sldId="275"/>
        </pc:sldMkLst>
      </pc:sldChg>
      <pc:sldChg chg="del">
        <pc:chgData name="Mohammed Tayyem" userId="d9dfb1c2b5a454c1" providerId="LiveId" clId="{9A334C9E-1C55-43BA-99D8-720F81AB0DBE}" dt="2026-08-18T02:26:41.861" v="769" actId="2696"/>
        <pc:sldMkLst>
          <pc:docMk/>
          <pc:sldMk cId="2027680520" sldId="276"/>
        </pc:sldMkLst>
      </pc:sldChg>
      <pc:sldChg chg="add">
        <pc:chgData name="Mohammed Tayyem" userId="d9dfb1c2b5a454c1" providerId="LiveId" clId="{9A334C9E-1C55-43BA-99D8-720F81AB0DBE}" dt="2026-08-18T02:27:42.596" v="775"/>
        <pc:sldMkLst>
          <pc:docMk/>
          <pc:sldMk cId="2794826530" sldId="276"/>
        </pc:sldMkLst>
      </pc:sldChg>
      <pc:sldChg chg="del">
        <pc:chgData name="Mohammed Tayyem" userId="d9dfb1c2b5a454c1" providerId="LiveId" clId="{9A334C9E-1C55-43BA-99D8-720F81AB0DBE}" dt="2026-08-18T02:26:41.861" v="769" actId="2696"/>
        <pc:sldMkLst>
          <pc:docMk/>
          <pc:sldMk cId="3308783889" sldId="277"/>
        </pc:sldMkLst>
      </pc:sldChg>
      <pc:sldChg chg="add">
        <pc:chgData name="Mohammed Tayyem" userId="d9dfb1c2b5a454c1" providerId="LiveId" clId="{9A334C9E-1C55-43BA-99D8-720F81AB0DBE}" dt="2026-08-18T02:27:42.596" v="775"/>
        <pc:sldMkLst>
          <pc:docMk/>
          <pc:sldMk cId="3638286846" sldId="277"/>
        </pc:sldMkLst>
      </pc:sldChg>
      <pc:sldChg chg="modSp mod">
        <pc:chgData name="Mohammed Tayyem" userId="d9dfb1c2b5a454c1" providerId="LiveId" clId="{9A334C9E-1C55-43BA-99D8-720F81AB0DBE}" dt="2026-08-18T01:53:36.143" v="10" actId="20577"/>
        <pc:sldMkLst>
          <pc:docMk/>
          <pc:sldMk cId="2468012392" sldId="278"/>
        </pc:sldMkLst>
        <pc:spChg chg="mod">
          <ac:chgData name="Mohammed Tayyem" userId="d9dfb1c2b5a454c1" providerId="LiveId" clId="{9A334C9E-1C55-43BA-99D8-720F81AB0DBE}" dt="2026-08-18T01:53:36.143" v="10" actId="20577"/>
          <ac:spMkLst>
            <pc:docMk/>
            <pc:sldMk cId="2468012392" sldId="278"/>
            <ac:spMk id="4" creationId="{6CD62348-A5D4-5405-D193-EAACBCA877B0}"/>
          </ac:spMkLst>
        </pc:spChg>
      </pc:sldChg>
      <pc:sldChg chg="addSp delSp modSp add del mod setBg">
        <pc:chgData name="Mohammed Tayyem" userId="d9dfb1c2b5a454c1" providerId="LiveId" clId="{9A334C9E-1C55-43BA-99D8-720F81AB0DBE}" dt="2026-08-18T02:29:36.223" v="782" actId="14100"/>
        <pc:sldMkLst>
          <pc:docMk/>
          <pc:sldMk cId="0" sldId="279"/>
        </pc:sldMkLst>
        <pc:spChg chg="mod ord">
          <ac:chgData name="Mohammed Tayyem" userId="d9dfb1c2b5a454c1" providerId="LiveId" clId="{9A334C9E-1C55-43BA-99D8-720F81AB0DBE}" dt="2026-08-18T02:05:57.799" v="123" actId="21"/>
          <ac:spMkLst>
            <pc:docMk/>
            <pc:sldMk cId="0" sldId="279"/>
            <ac:spMk id="2" creationId="{00000000-0000-0000-0000-000000000000}"/>
          </ac:spMkLst>
        </pc:spChg>
        <pc:spChg chg="mod ord">
          <ac:chgData name="Mohammed Tayyem" userId="d9dfb1c2b5a454c1" providerId="LiveId" clId="{9A334C9E-1C55-43BA-99D8-720F81AB0DBE}" dt="2026-08-18T02:29:26.026" v="779" actId="403"/>
          <ac:spMkLst>
            <pc:docMk/>
            <pc:sldMk cId="0" sldId="279"/>
            <ac:spMk id="3" creationId="{00000000-0000-0000-0000-000000000000}"/>
          </ac:spMkLst>
        </pc:spChg>
        <pc:grpChg chg="add del">
          <ac:chgData name="Mohammed Tayyem" userId="d9dfb1c2b5a454c1" providerId="LiveId" clId="{9A334C9E-1C55-43BA-99D8-720F81AB0DBE}" dt="2026-08-18T02:05:56.530" v="122" actId="26606"/>
          <ac:grpSpMkLst>
            <pc:docMk/>
            <pc:sldMk cId="0" sldId="279"/>
            <ac:grpSpMk id="9" creationId="{BE589684-54CA-64D8-C963-5F19FF75BF72}"/>
          </ac:grpSpMkLst>
        </pc:grpChg>
        <pc:picChg chg="mod">
          <ac:chgData name="Mohammed Tayyem" userId="d9dfb1c2b5a454c1" providerId="LiveId" clId="{9A334C9E-1C55-43BA-99D8-720F81AB0DBE}" dt="2026-08-18T02:29:36.223" v="782" actId="14100"/>
          <ac:picMkLst>
            <pc:docMk/>
            <pc:sldMk cId="0" sldId="279"/>
            <ac:picMk id="4" creationId="{C0814665-9FD3-5AD4-BF9C-04C60C665A3C}"/>
          </ac:picMkLst>
        </pc:picChg>
      </pc:sldChg>
      <pc:sldChg chg="modSp add del mod">
        <pc:chgData name="Mohammed Tayyem" userId="d9dfb1c2b5a454c1" providerId="LiveId" clId="{9A334C9E-1C55-43BA-99D8-720F81AB0DBE}" dt="2026-08-18T02:27:14.106" v="772" actId="1076"/>
        <pc:sldMkLst>
          <pc:docMk/>
          <pc:sldMk cId="0" sldId="284"/>
        </pc:sldMkLst>
        <pc:picChg chg="mod">
          <ac:chgData name="Mohammed Tayyem" userId="d9dfb1c2b5a454c1" providerId="LiveId" clId="{9A334C9E-1C55-43BA-99D8-720F81AB0DBE}" dt="2026-08-18T02:27:14.106" v="772" actId="1076"/>
          <ac:picMkLst>
            <pc:docMk/>
            <pc:sldMk cId="0" sldId="284"/>
            <ac:picMk id="3" creationId="{00000000-0000-0000-0000-000000000000}"/>
          </ac:picMkLst>
        </pc:picChg>
      </pc:sldChg>
      <pc:sldChg chg="modSp add del mod">
        <pc:chgData name="Mohammed Tayyem" userId="d9dfb1c2b5a454c1" providerId="LiveId" clId="{9A334C9E-1C55-43BA-99D8-720F81AB0DBE}" dt="2026-08-18T02:27:04.408" v="770" actId="14100"/>
        <pc:sldMkLst>
          <pc:docMk/>
          <pc:sldMk cId="0" sldId="285"/>
        </pc:sldMkLst>
        <pc:picChg chg="mod">
          <ac:chgData name="Mohammed Tayyem" userId="d9dfb1c2b5a454c1" providerId="LiveId" clId="{9A334C9E-1C55-43BA-99D8-720F81AB0DBE}" dt="2026-08-18T02:27:04.408" v="770" actId="14100"/>
          <ac:picMkLst>
            <pc:docMk/>
            <pc:sldMk cId="0" sldId="285"/>
            <ac:picMk id="3" creationId="{00000000-0000-0000-0000-000000000000}"/>
          </ac:picMkLst>
        </pc:picChg>
      </pc:sldChg>
      <pc:sldChg chg="add del">
        <pc:chgData name="Mohammed Tayyem" userId="d9dfb1c2b5a454c1" providerId="LiveId" clId="{9A334C9E-1C55-43BA-99D8-720F81AB0DBE}" dt="2026-08-18T02:06:43.801" v="128"/>
        <pc:sldMkLst>
          <pc:docMk/>
          <pc:sldMk cId="0" sldId="287"/>
        </pc:sldMkLst>
      </pc:sldChg>
      <pc:sldChg chg="add del">
        <pc:chgData name="Mohammed Tayyem" userId="d9dfb1c2b5a454c1" providerId="LiveId" clId="{9A334C9E-1C55-43BA-99D8-720F81AB0DBE}" dt="2026-08-18T02:06:43.801" v="128"/>
        <pc:sldMkLst>
          <pc:docMk/>
          <pc:sldMk cId="2459912639" sldId="288"/>
        </pc:sldMkLst>
      </pc:sldChg>
      <pc:sldChg chg="add del">
        <pc:chgData name="Mohammed Tayyem" userId="d9dfb1c2b5a454c1" providerId="LiveId" clId="{9A334C9E-1C55-43BA-99D8-720F81AB0DBE}" dt="2026-08-18T02:06:43.801" v="128"/>
        <pc:sldMkLst>
          <pc:docMk/>
          <pc:sldMk cId="0" sldId="289"/>
        </pc:sldMkLst>
      </pc:sldChg>
      <pc:sldChg chg="add del setBg">
        <pc:chgData name="Mohammed Tayyem" userId="d9dfb1c2b5a454c1" providerId="LiveId" clId="{9A334C9E-1C55-43BA-99D8-720F81AB0DBE}" dt="2026-08-18T02:06:43.801" v="128"/>
        <pc:sldMkLst>
          <pc:docMk/>
          <pc:sldMk cId="1098197788" sldId="290"/>
        </pc:sldMkLst>
      </pc:sldChg>
      <pc:sldChg chg="modSp add del mod">
        <pc:chgData name="Mohammed Tayyem" userId="d9dfb1c2b5a454c1" providerId="LiveId" clId="{9A334C9E-1C55-43BA-99D8-720F81AB0DBE}" dt="2026-08-18T02:53:28.772" v="783" actId="14100"/>
        <pc:sldMkLst>
          <pc:docMk/>
          <pc:sldMk cId="0" sldId="291"/>
        </pc:sldMkLst>
        <pc:spChg chg="mod">
          <ac:chgData name="Mohammed Tayyem" userId="d9dfb1c2b5a454c1" providerId="LiveId" clId="{9A334C9E-1C55-43BA-99D8-720F81AB0DBE}" dt="2026-08-18T02:05:54.290" v="119" actId="20577"/>
          <ac:spMkLst>
            <pc:docMk/>
            <pc:sldMk cId="0" sldId="291"/>
            <ac:spMk id="2" creationId="{00000000-0000-0000-0000-000000000000}"/>
          </ac:spMkLst>
        </pc:spChg>
        <pc:picChg chg="mod">
          <ac:chgData name="Mohammed Tayyem" userId="d9dfb1c2b5a454c1" providerId="LiveId" clId="{9A334C9E-1C55-43BA-99D8-720F81AB0DBE}" dt="2026-08-18T02:53:28.772" v="783" actId="14100"/>
          <ac:picMkLst>
            <pc:docMk/>
            <pc:sldMk cId="0" sldId="291"/>
            <ac:picMk id="4" creationId="{A728B2FA-CCB2-2E2D-69E9-DF2BCFB751E5}"/>
          </ac:picMkLst>
        </pc:picChg>
      </pc:sldChg>
      <pc:sldChg chg="add del">
        <pc:chgData name="Mohammed Tayyem" userId="d9dfb1c2b5a454c1" providerId="LiveId" clId="{9A334C9E-1C55-43BA-99D8-720F81AB0DBE}" dt="2026-08-18T02:06:43.801" v="128"/>
        <pc:sldMkLst>
          <pc:docMk/>
          <pc:sldMk cId="0" sldId="292"/>
        </pc:sldMkLst>
      </pc:sldChg>
      <pc:sldChg chg="modSp add del mod">
        <pc:chgData name="Mohammed Tayyem" userId="d9dfb1c2b5a454c1" providerId="LiveId" clId="{9A334C9E-1C55-43BA-99D8-720F81AB0DBE}" dt="2026-08-18T03:16:20.367" v="799" actId="14100"/>
        <pc:sldMkLst>
          <pc:docMk/>
          <pc:sldMk cId="0" sldId="293"/>
        </pc:sldMkLst>
        <pc:picChg chg="mod">
          <ac:chgData name="Mohammed Tayyem" userId="d9dfb1c2b5a454c1" providerId="LiveId" clId="{9A334C9E-1C55-43BA-99D8-720F81AB0DBE}" dt="2026-08-18T03:16:20.367" v="799" actId="14100"/>
          <ac:picMkLst>
            <pc:docMk/>
            <pc:sldMk cId="0" sldId="293"/>
            <ac:picMk id="4" creationId="{F233CC15-5631-0224-6451-4BCE86363D4E}"/>
          </ac:picMkLst>
        </pc:picChg>
      </pc:sldChg>
      <pc:sldChg chg="add del">
        <pc:chgData name="Mohammed Tayyem" userId="d9dfb1c2b5a454c1" providerId="LiveId" clId="{9A334C9E-1C55-43BA-99D8-720F81AB0DBE}" dt="2026-08-18T02:06:43.801" v="128"/>
        <pc:sldMkLst>
          <pc:docMk/>
          <pc:sldMk cId="39662095" sldId="294"/>
        </pc:sldMkLst>
      </pc:sldChg>
      <pc:sldChg chg="add del">
        <pc:chgData name="Mohammed Tayyem" userId="d9dfb1c2b5a454c1" providerId="LiveId" clId="{9A334C9E-1C55-43BA-99D8-720F81AB0DBE}" dt="2026-08-18T02:06:43.801" v="128"/>
        <pc:sldMkLst>
          <pc:docMk/>
          <pc:sldMk cId="2767480486" sldId="295"/>
        </pc:sldMkLst>
      </pc:sldChg>
      <pc:sldChg chg="addSp delSp modSp add del mod setBg">
        <pc:chgData name="Mohammed Tayyem" userId="d9dfb1c2b5a454c1" providerId="LiveId" clId="{9A334C9E-1C55-43BA-99D8-720F81AB0DBE}" dt="2026-08-18T02:25:28.143" v="768" actId="26606"/>
        <pc:sldMkLst>
          <pc:docMk/>
          <pc:sldMk cId="2736028723" sldId="298"/>
        </pc:sldMkLst>
        <pc:spChg chg="mod">
          <ac:chgData name="Mohammed Tayyem" userId="d9dfb1c2b5a454c1" providerId="LiveId" clId="{9A334C9E-1C55-43BA-99D8-720F81AB0DBE}" dt="2026-08-18T02:25:28.143" v="768" actId="26606"/>
          <ac:spMkLst>
            <pc:docMk/>
            <pc:sldMk cId="2736028723" sldId="298"/>
            <ac:spMk id="2" creationId="{01F635D6-6546-B8B3-618F-C58243394F37}"/>
          </ac:spMkLst>
        </pc:spChg>
        <pc:spChg chg="del mod">
          <ac:chgData name="Mohammed Tayyem" userId="d9dfb1c2b5a454c1" providerId="LiveId" clId="{9A334C9E-1C55-43BA-99D8-720F81AB0DBE}" dt="2026-08-18T02:25:28.143" v="768" actId="26606"/>
          <ac:spMkLst>
            <pc:docMk/>
            <pc:sldMk cId="2736028723" sldId="298"/>
            <ac:spMk id="3" creationId="{A6CFCBD2-3193-8922-38A1-0F289FBBE59D}"/>
          </ac:spMkLst>
        </pc:spChg>
        <pc:graphicFrameChg chg="add">
          <ac:chgData name="Mohammed Tayyem" userId="d9dfb1c2b5a454c1" providerId="LiveId" clId="{9A334C9E-1C55-43BA-99D8-720F81AB0DBE}" dt="2026-08-18T02:25:28.143" v="768" actId="26606"/>
          <ac:graphicFrameMkLst>
            <pc:docMk/>
            <pc:sldMk cId="2736028723" sldId="298"/>
            <ac:graphicFrameMk id="5" creationId="{57A68244-B01B-84FD-B70C-B339380D3D17}"/>
          </ac:graphicFrameMkLst>
        </pc:graphicFrameChg>
      </pc:sldChg>
      <pc:sldChg chg="addSp delSp modSp add del mod">
        <pc:chgData name="Mohammed Tayyem" userId="d9dfb1c2b5a454c1" providerId="LiveId" clId="{9A334C9E-1C55-43BA-99D8-720F81AB0DBE}" dt="2026-08-18T02:59:20.880" v="790" actId="14100"/>
        <pc:sldMkLst>
          <pc:docMk/>
          <pc:sldMk cId="4184861524" sldId="299"/>
        </pc:sldMkLst>
        <pc:spChg chg="add del mod">
          <ac:chgData name="Mohammed Tayyem" userId="d9dfb1c2b5a454c1" providerId="LiveId" clId="{9A334C9E-1C55-43BA-99D8-720F81AB0DBE}" dt="2026-08-18T02:59:15.011" v="788" actId="22"/>
          <ac:spMkLst>
            <pc:docMk/>
            <pc:sldMk cId="4184861524" sldId="299"/>
            <ac:spMk id="4" creationId="{A1C75F68-021A-FA6E-E498-D09F5B0DB61F}"/>
          </ac:spMkLst>
        </pc:spChg>
        <pc:picChg chg="add mod ord">
          <ac:chgData name="Mohammed Tayyem" userId="d9dfb1c2b5a454c1" providerId="LiveId" clId="{9A334C9E-1C55-43BA-99D8-720F81AB0DBE}" dt="2026-08-18T02:59:20.880" v="790" actId="14100"/>
          <ac:picMkLst>
            <pc:docMk/>
            <pc:sldMk cId="4184861524" sldId="299"/>
            <ac:picMk id="6" creationId="{5172445B-41B7-B2D4-DDC7-1C120FA04ADE}"/>
          </ac:picMkLst>
        </pc:picChg>
        <pc:picChg chg="del">
          <ac:chgData name="Mohammed Tayyem" userId="d9dfb1c2b5a454c1" providerId="LiveId" clId="{9A334C9E-1C55-43BA-99D8-720F81AB0DBE}" dt="2026-08-18T02:59:11.136" v="787" actId="478"/>
          <ac:picMkLst>
            <pc:docMk/>
            <pc:sldMk cId="4184861524" sldId="299"/>
            <ac:picMk id="7" creationId="{614EF31B-B057-6E48-836F-462ECE5D9F27}"/>
          </ac:picMkLst>
        </pc:picChg>
      </pc:sldChg>
      <pc:sldChg chg="modSp add del mod">
        <pc:chgData name="Mohammed Tayyem" userId="d9dfb1c2b5a454c1" providerId="LiveId" clId="{9A334C9E-1C55-43BA-99D8-720F81AB0DBE}" dt="2026-08-18T02:07:24.118" v="131" actId="403"/>
        <pc:sldMkLst>
          <pc:docMk/>
          <pc:sldMk cId="0" sldId="302"/>
        </pc:sldMkLst>
        <pc:spChg chg="mod">
          <ac:chgData name="Mohammed Tayyem" userId="d9dfb1c2b5a454c1" providerId="LiveId" clId="{9A334C9E-1C55-43BA-99D8-720F81AB0DBE}" dt="2026-08-18T02:07:24.118" v="131" actId="403"/>
          <ac:spMkLst>
            <pc:docMk/>
            <pc:sldMk cId="0" sldId="302"/>
            <ac:spMk id="3" creationId="{00000000-0000-0000-0000-000000000000}"/>
          </ac:spMkLst>
        </pc:spChg>
      </pc:sldChg>
      <pc:sldChg chg="delSp modSp add del mod">
        <pc:chgData name="Mohammed Tayyem" userId="d9dfb1c2b5a454c1" providerId="LiveId" clId="{9A334C9E-1C55-43BA-99D8-720F81AB0DBE}" dt="2026-08-18T02:27:28.563" v="774" actId="47"/>
        <pc:sldMkLst>
          <pc:docMk/>
          <pc:sldMk cId="705849163" sldId="303"/>
        </pc:sldMkLst>
        <pc:picChg chg="del mod">
          <ac:chgData name="Mohammed Tayyem" userId="d9dfb1c2b5a454c1" providerId="LiveId" clId="{9A334C9E-1C55-43BA-99D8-720F81AB0DBE}" dt="2026-08-18T02:27:24.617" v="773" actId="478"/>
          <ac:picMkLst>
            <pc:docMk/>
            <pc:sldMk cId="705849163" sldId="303"/>
            <ac:picMk id="3" creationId="{00000000-0000-0000-0000-000000000000}"/>
          </ac:picMkLst>
        </pc:picChg>
      </pc:sldChg>
      <pc:sldChg chg="add del">
        <pc:chgData name="Mohammed Tayyem" userId="d9dfb1c2b5a454c1" providerId="LiveId" clId="{9A334C9E-1C55-43BA-99D8-720F81AB0DBE}" dt="2026-08-18T02:06:43.801" v="128"/>
        <pc:sldMkLst>
          <pc:docMk/>
          <pc:sldMk cId="822863447" sldId="304"/>
        </pc:sldMkLst>
      </pc:sldChg>
      <pc:sldChg chg="modSp add del mod">
        <pc:chgData name="Mohammed Tayyem" userId="d9dfb1c2b5a454c1" providerId="LiveId" clId="{9A334C9E-1C55-43BA-99D8-720F81AB0DBE}" dt="2026-08-18T02:59:53.922" v="794" actId="403"/>
        <pc:sldMkLst>
          <pc:docMk/>
          <pc:sldMk cId="0" sldId="305"/>
        </pc:sldMkLst>
        <pc:spChg chg="mod">
          <ac:chgData name="Mohammed Tayyem" userId="d9dfb1c2b5a454c1" providerId="LiveId" clId="{9A334C9E-1C55-43BA-99D8-720F81AB0DBE}" dt="2026-08-18T02:25:03.287" v="765" actId="20577"/>
          <ac:spMkLst>
            <pc:docMk/>
            <pc:sldMk cId="0" sldId="305"/>
            <ac:spMk id="2" creationId="{00000000-0000-0000-0000-000000000000}"/>
          </ac:spMkLst>
        </pc:spChg>
        <pc:spChg chg="mod">
          <ac:chgData name="Mohammed Tayyem" userId="d9dfb1c2b5a454c1" providerId="LiveId" clId="{9A334C9E-1C55-43BA-99D8-720F81AB0DBE}" dt="2026-08-18T02:59:53.922" v="794" actId="403"/>
          <ac:spMkLst>
            <pc:docMk/>
            <pc:sldMk cId="0" sldId="305"/>
            <ac:spMk id="3" creationId="{00000000-0000-0000-0000-000000000000}"/>
          </ac:spMkLst>
        </pc:spChg>
      </pc:sldChg>
      <pc:sldChg chg="modSp add del mod">
        <pc:chgData name="Mohammed Tayyem" userId="d9dfb1c2b5a454c1" providerId="LiveId" clId="{9A334C9E-1C55-43BA-99D8-720F81AB0DBE}" dt="2026-08-18T02:59:43.871" v="792" actId="403"/>
        <pc:sldMkLst>
          <pc:docMk/>
          <pc:sldMk cId="0" sldId="306"/>
        </pc:sldMkLst>
        <pc:spChg chg="mod">
          <ac:chgData name="Mohammed Tayyem" userId="d9dfb1c2b5a454c1" providerId="LiveId" clId="{9A334C9E-1C55-43BA-99D8-720F81AB0DBE}" dt="2026-08-18T02:59:43.871" v="792" actId="403"/>
          <ac:spMkLst>
            <pc:docMk/>
            <pc:sldMk cId="0" sldId="306"/>
            <ac:spMk id="3" creationId="{00000000-0000-0000-0000-000000000000}"/>
          </ac:spMkLst>
        </pc:spChg>
      </pc:sldChg>
      <pc:sldChg chg="modSp add del mod">
        <pc:chgData name="Mohammed Tayyem" userId="d9dfb1c2b5a454c1" providerId="LiveId" clId="{9A334C9E-1C55-43BA-99D8-720F81AB0DBE}" dt="2026-08-18T02:25:16.928" v="767" actId="14100"/>
        <pc:sldMkLst>
          <pc:docMk/>
          <pc:sldMk cId="0" sldId="307"/>
        </pc:sldMkLst>
        <pc:picChg chg="mod">
          <ac:chgData name="Mohammed Tayyem" userId="d9dfb1c2b5a454c1" providerId="LiveId" clId="{9A334C9E-1C55-43BA-99D8-720F81AB0DBE}" dt="2026-08-18T02:25:16.928" v="767" actId="14100"/>
          <ac:picMkLst>
            <pc:docMk/>
            <pc:sldMk cId="0" sldId="307"/>
            <ac:picMk id="3" creationId="{00000000-0000-0000-0000-000000000000}"/>
          </ac:picMkLst>
        </pc:picChg>
      </pc:sldChg>
      <pc:sldChg chg="addSp delSp modSp new mod">
        <pc:chgData name="Mohammed Tayyem" userId="d9dfb1c2b5a454c1" providerId="LiveId" clId="{9A334C9E-1C55-43BA-99D8-720F81AB0DBE}" dt="2026-08-18T02:10:54.142" v="272" actId="22"/>
        <pc:sldMkLst>
          <pc:docMk/>
          <pc:sldMk cId="1118875660" sldId="308"/>
        </pc:sldMkLst>
        <pc:spChg chg="del">
          <ac:chgData name="Mohammed Tayyem" userId="d9dfb1c2b5a454c1" providerId="LiveId" clId="{9A334C9E-1C55-43BA-99D8-720F81AB0DBE}" dt="2026-08-18T02:10:54.142" v="272" actId="22"/>
          <ac:spMkLst>
            <pc:docMk/>
            <pc:sldMk cId="1118875660" sldId="308"/>
            <ac:spMk id="3" creationId="{7981DA2D-3490-2D73-485F-31C66AE1A597}"/>
          </ac:spMkLst>
        </pc:spChg>
        <pc:picChg chg="add mod ord">
          <ac:chgData name="Mohammed Tayyem" userId="d9dfb1c2b5a454c1" providerId="LiveId" clId="{9A334C9E-1C55-43BA-99D8-720F81AB0DBE}" dt="2026-08-18T02:10:54.142" v="272" actId="22"/>
          <ac:picMkLst>
            <pc:docMk/>
            <pc:sldMk cId="1118875660" sldId="308"/>
            <ac:picMk id="5" creationId="{1071AD3A-6B57-6454-2030-9DE8188B80CA}"/>
          </ac:picMkLst>
        </pc:picChg>
      </pc:sldChg>
      <pc:sldChg chg="modSp add mod">
        <pc:chgData name="Mohammed Tayyem" userId="d9dfb1c2b5a454c1" providerId="LiveId" clId="{9A334C9E-1C55-43BA-99D8-720F81AB0DBE}" dt="2026-08-18T02:09:59.425" v="271" actId="20577"/>
        <pc:sldMkLst>
          <pc:docMk/>
          <pc:sldMk cId="1877074837" sldId="309"/>
        </pc:sldMkLst>
        <pc:spChg chg="mod">
          <ac:chgData name="Mohammed Tayyem" userId="d9dfb1c2b5a454c1" providerId="LiveId" clId="{9A334C9E-1C55-43BA-99D8-720F81AB0DBE}" dt="2026-08-18T02:09:59.425" v="271" actId="20577"/>
          <ac:spMkLst>
            <pc:docMk/>
            <pc:sldMk cId="1877074837" sldId="309"/>
            <ac:spMk id="3" creationId="{71E42FC9-BB07-6E11-93F1-376E797A58DE}"/>
          </ac:spMkLst>
        </pc:spChg>
      </pc:sldChg>
      <pc:sldChg chg="modSp new mod">
        <pc:chgData name="Mohammed Tayyem" userId="d9dfb1c2b5a454c1" providerId="LiveId" clId="{9A334C9E-1C55-43BA-99D8-720F81AB0DBE}" dt="2026-08-18T03:00:13.191" v="796" actId="313"/>
        <pc:sldMkLst>
          <pc:docMk/>
          <pc:sldMk cId="1254635743" sldId="310"/>
        </pc:sldMkLst>
        <pc:spChg chg="mod">
          <ac:chgData name="Mohammed Tayyem" userId="d9dfb1c2b5a454c1" providerId="LiveId" clId="{9A334C9E-1C55-43BA-99D8-720F81AB0DBE}" dt="2026-08-18T02:16:18.091" v="311" actId="20577"/>
          <ac:spMkLst>
            <pc:docMk/>
            <pc:sldMk cId="1254635743" sldId="310"/>
            <ac:spMk id="2" creationId="{D12AA388-CE03-76BA-F2EC-BE3ADA09626C}"/>
          </ac:spMkLst>
        </pc:spChg>
        <pc:spChg chg="mod">
          <ac:chgData name="Mohammed Tayyem" userId="d9dfb1c2b5a454c1" providerId="LiveId" clId="{9A334C9E-1C55-43BA-99D8-720F81AB0DBE}" dt="2026-08-18T03:00:13.191" v="796" actId="313"/>
          <ac:spMkLst>
            <pc:docMk/>
            <pc:sldMk cId="1254635743" sldId="310"/>
            <ac:spMk id="3" creationId="{47584257-31DE-2AD9-2C10-DDF733B70B1E}"/>
          </ac:spMkLst>
        </pc:spChg>
      </pc:sldChg>
      <pc:sldChg chg="addSp delSp modSp new mod">
        <pc:chgData name="Mohammed Tayyem" userId="d9dfb1c2b5a454c1" providerId="LiveId" clId="{9A334C9E-1C55-43BA-99D8-720F81AB0DBE}" dt="2026-08-18T02:19:40.594" v="496" actId="14100"/>
        <pc:sldMkLst>
          <pc:docMk/>
          <pc:sldMk cId="4134664707" sldId="311"/>
        </pc:sldMkLst>
        <pc:spChg chg="mod">
          <ac:chgData name="Mohammed Tayyem" userId="d9dfb1c2b5a454c1" providerId="LiveId" clId="{9A334C9E-1C55-43BA-99D8-720F81AB0DBE}" dt="2026-08-18T02:18:56.296" v="492" actId="20577"/>
          <ac:spMkLst>
            <pc:docMk/>
            <pc:sldMk cId="4134664707" sldId="311"/>
            <ac:spMk id="2" creationId="{A3B40D2F-C87F-A2A5-B758-ABDDDDC3DF5E}"/>
          </ac:spMkLst>
        </pc:spChg>
        <pc:spChg chg="del">
          <ac:chgData name="Mohammed Tayyem" userId="d9dfb1c2b5a454c1" providerId="LiveId" clId="{9A334C9E-1C55-43BA-99D8-720F81AB0DBE}" dt="2026-08-18T02:19:30.135" v="493"/>
          <ac:spMkLst>
            <pc:docMk/>
            <pc:sldMk cId="4134664707" sldId="311"/>
            <ac:spMk id="3" creationId="{AB798423-3F43-3CF7-ABA1-B3CB98A940E2}"/>
          </ac:spMkLst>
        </pc:spChg>
        <pc:picChg chg="add mod">
          <ac:chgData name="Mohammed Tayyem" userId="d9dfb1c2b5a454c1" providerId="LiveId" clId="{9A334C9E-1C55-43BA-99D8-720F81AB0DBE}" dt="2026-08-18T02:19:40.594" v="496" actId="14100"/>
          <ac:picMkLst>
            <pc:docMk/>
            <pc:sldMk cId="4134664707" sldId="311"/>
            <ac:picMk id="4" creationId="{E827D413-27EE-2AFA-303C-15CCE02276B3}"/>
          </ac:picMkLst>
        </pc:picChg>
      </pc:sldChg>
      <pc:sldChg chg="addSp modSp new mod">
        <pc:chgData name="Mohammed Tayyem" userId="d9dfb1c2b5a454c1" providerId="LiveId" clId="{9A334C9E-1C55-43BA-99D8-720F81AB0DBE}" dt="2026-08-18T02:24:54.940" v="763" actId="20577"/>
        <pc:sldMkLst>
          <pc:docMk/>
          <pc:sldMk cId="2137942617" sldId="312"/>
        </pc:sldMkLst>
        <pc:spChg chg="mod">
          <ac:chgData name="Mohammed Tayyem" userId="d9dfb1c2b5a454c1" providerId="LiveId" clId="{9A334C9E-1C55-43BA-99D8-720F81AB0DBE}" dt="2026-08-18T02:24:54.940" v="763" actId="20577"/>
          <ac:spMkLst>
            <pc:docMk/>
            <pc:sldMk cId="2137942617" sldId="312"/>
            <ac:spMk id="2" creationId="{47418D09-AD03-017E-5996-C3F69C46C741}"/>
          </ac:spMkLst>
        </pc:spChg>
        <pc:spChg chg="mod">
          <ac:chgData name="Mohammed Tayyem" userId="d9dfb1c2b5a454c1" providerId="LiveId" clId="{9A334C9E-1C55-43BA-99D8-720F81AB0DBE}" dt="2026-08-18T02:24:44.710" v="746" actId="12"/>
          <ac:spMkLst>
            <pc:docMk/>
            <pc:sldMk cId="2137942617" sldId="312"/>
            <ac:spMk id="3" creationId="{0648467D-C907-A8B6-9EC8-8F93EBCF8E0C}"/>
          </ac:spMkLst>
        </pc:spChg>
        <pc:spChg chg="add mod">
          <ac:chgData name="Mohammed Tayyem" userId="d9dfb1c2b5a454c1" providerId="LiveId" clId="{9A334C9E-1C55-43BA-99D8-720F81AB0DBE}" dt="2026-08-18T02:24:35.947" v="745" actId="12"/>
          <ac:spMkLst>
            <pc:docMk/>
            <pc:sldMk cId="2137942617" sldId="312"/>
            <ac:spMk id="4" creationId="{502CD2EA-5B78-C417-F923-5AFAF44C42EA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A69C7F-2C0E-4E31-9F2F-7DF2F54FABCF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1A016DD-A67A-437D-A4C1-621FA37FC483}">
      <dgm:prSet/>
      <dgm:spPr/>
      <dgm:t>
        <a:bodyPr/>
        <a:lstStyle/>
        <a:p>
          <a:r>
            <a:rPr lang="en-GB"/>
            <a:t>Gleno-humeral ligament</a:t>
          </a:r>
          <a:endParaRPr lang="en-US"/>
        </a:p>
      </dgm:t>
    </dgm:pt>
    <dgm:pt modelId="{6058C95D-0197-427D-B736-2A76701FD2D4}" type="parTrans" cxnId="{9991CA9C-8241-4581-823C-8EC61DA0D7AD}">
      <dgm:prSet/>
      <dgm:spPr/>
      <dgm:t>
        <a:bodyPr/>
        <a:lstStyle/>
        <a:p>
          <a:endParaRPr lang="en-US"/>
        </a:p>
      </dgm:t>
    </dgm:pt>
    <dgm:pt modelId="{B566561B-AFC2-448C-BD03-283A2163A3AD}" type="sibTrans" cxnId="{9991CA9C-8241-4581-823C-8EC61DA0D7AD}">
      <dgm:prSet/>
      <dgm:spPr/>
      <dgm:t>
        <a:bodyPr/>
        <a:lstStyle/>
        <a:p>
          <a:endParaRPr lang="en-US"/>
        </a:p>
      </dgm:t>
    </dgm:pt>
    <dgm:pt modelId="{A9441A77-7BF8-4158-B9F0-03E09FC40DCD}">
      <dgm:prSet/>
      <dgm:spPr/>
      <dgm:t>
        <a:bodyPr/>
        <a:lstStyle/>
        <a:p>
          <a:r>
            <a:rPr lang="en-GB" dirty="0"/>
            <a:t>Glenoid </a:t>
          </a:r>
          <a:r>
            <a:rPr lang="en-GB" dirty="0" err="1"/>
            <a:t>labrum</a:t>
          </a:r>
          <a:r>
            <a:rPr lang="en-GB" dirty="0"/>
            <a:t> </a:t>
          </a:r>
          <a:endParaRPr lang="en-US" dirty="0"/>
        </a:p>
      </dgm:t>
    </dgm:pt>
    <dgm:pt modelId="{73F19D4B-FF8B-4389-9913-1AF677ADBCE0}" type="parTrans" cxnId="{73EB69B9-E624-4655-BEF9-7EC02B17098D}">
      <dgm:prSet/>
      <dgm:spPr/>
      <dgm:t>
        <a:bodyPr/>
        <a:lstStyle/>
        <a:p>
          <a:endParaRPr lang="en-US"/>
        </a:p>
      </dgm:t>
    </dgm:pt>
    <dgm:pt modelId="{0ABF4A3C-923D-46E2-AA0E-07C9DC5C02FD}" type="sibTrans" cxnId="{73EB69B9-E624-4655-BEF9-7EC02B17098D}">
      <dgm:prSet/>
      <dgm:spPr/>
      <dgm:t>
        <a:bodyPr/>
        <a:lstStyle/>
        <a:p>
          <a:endParaRPr lang="en-US"/>
        </a:p>
      </dgm:t>
    </dgm:pt>
    <dgm:pt modelId="{A6DEB935-9D8D-426D-AC94-2CD9AD2CDC7D}">
      <dgm:prSet/>
      <dgm:spPr/>
      <dgm:t>
        <a:bodyPr/>
        <a:lstStyle/>
        <a:p>
          <a:r>
            <a:rPr lang="en-GB"/>
            <a:t>Bony anatomy</a:t>
          </a:r>
          <a:endParaRPr lang="en-US"/>
        </a:p>
      </dgm:t>
    </dgm:pt>
    <dgm:pt modelId="{C98F991F-3BBE-43AB-9162-12E739B4EF54}" type="parTrans" cxnId="{F4B5B30F-4E48-47D9-82F0-D66BE643F131}">
      <dgm:prSet/>
      <dgm:spPr/>
      <dgm:t>
        <a:bodyPr/>
        <a:lstStyle/>
        <a:p>
          <a:endParaRPr lang="en-US"/>
        </a:p>
      </dgm:t>
    </dgm:pt>
    <dgm:pt modelId="{98C0F140-8793-4309-9A0B-E860ADD88F9B}" type="sibTrans" cxnId="{F4B5B30F-4E48-47D9-82F0-D66BE643F131}">
      <dgm:prSet/>
      <dgm:spPr/>
      <dgm:t>
        <a:bodyPr/>
        <a:lstStyle/>
        <a:p>
          <a:endParaRPr lang="en-US"/>
        </a:p>
      </dgm:t>
    </dgm:pt>
    <dgm:pt modelId="{013B2FBD-DC46-4292-86CC-C47E21B48474}">
      <dgm:prSet/>
      <dgm:spPr/>
      <dgm:t>
        <a:bodyPr/>
        <a:lstStyle/>
        <a:p>
          <a:r>
            <a:rPr lang="en-GB"/>
            <a:t>Negative pressure inside capsule</a:t>
          </a:r>
          <a:endParaRPr lang="en-US"/>
        </a:p>
      </dgm:t>
    </dgm:pt>
    <dgm:pt modelId="{255EA1B4-2A89-4B04-A9BA-36DD9A5C3CBA}" type="parTrans" cxnId="{7455E2A4-7A8B-4EDA-9D98-8C107778BD7B}">
      <dgm:prSet/>
      <dgm:spPr/>
      <dgm:t>
        <a:bodyPr/>
        <a:lstStyle/>
        <a:p>
          <a:endParaRPr lang="en-US"/>
        </a:p>
      </dgm:t>
    </dgm:pt>
    <dgm:pt modelId="{4921889B-945B-4F6E-8539-EC8AEAF1D8CC}" type="sibTrans" cxnId="{7455E2A4-7A8B-4EDA-9D98-8C107778BD7B}">
      <dgm:prSet/>
      <dgm:spPr/>
      <dgm:t>
        <a:bodyPr/>
        <a:lstStyle/>
        <a:p>
          <a:endParaRPr lang="en-US"/>
        </a:p>
      </dgm:t>
    </dgm:pt>
    <dgm:pt modelId="{0C4DF2EA-A47F-41C1-BDF1-30855D021302}">
      <dgm:prSet/>
      <dgm:spPr/>
      <dgm:t>
        <a:bodyPr/>
        <a:lstStyle/>
        <a:p>
          <a:r>
            <a:rPr lang="en-GB"/>
            <a:t>Rotator cuff muscles </a:t>
          </a:r>
          <a:endParaRPr lang="en-US"/>
        </a:p>
      </dgm:t>
    </dgm:pt>
    <dgm:pt modelId="{4F6A225E-9C6D-45B6-AA02-AB3D80E5D75B}" type="parTrans" cxnId="{150D0BCE-A643-4655-A91B-CFB5736157C9}">
      <dgm:prSet/>
      <dgm:spPr/>
      <dgm:t>
        <a:bodyPr/>
        <a:lstStyle/>
        <a:p>
          <a:endParaRPr lang="en-US"/>
        </a:p>
      </dgm:t>
    </dgm:pt>
    <dgm:pt modelId="{3FF2F456-091E-49A1-AEAE-6045E0804A65}" type="sibTrans" cxnId="{150D0BCE-A643-4655-A91B-CFB5736157C9}">
      <dgm:prSet/>
      <dgm:spPr/>
      <dgm:t>
        <a:bodyPr/>
        <a:lstStyle/>
        <a:p>
          <a:endParaRPr lang="en-US"/>
        </a:p>
      </dgm:t>
    </dgm:pt>
    <dgm:pt modelId="{9D43DFBA-491D-41EA-8BCC-282529CA633A}" type="pres">
      <dgm:prSet presAssocID="{CFA69C7F-2C0E-4E31-9F2F-7DF2F54FABC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56DCE0A-7ED2-4320-8538-99F0011151F7}" type="pres">
      <dgm:prSet presAssocID="{61A016DD-A67A-437D-A4C1-621FA37FC483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3F38F2-C697-4A1B-98E8-96577D27179D}" type="pres">
      <dgm:prSet presAssocID="{B566561B-AFC2-448C-BD03-283A2163A3AD}" presName="spacer" presStyleCnt="0"/>
      <dgm:spPr/>
    </dgm:pt>
    <dgm:pt modelId="{009F4EAC-427E-401C-9CD2-5E2FC8FBDCD4}" type="pres">
      <dgm:prSet presAssocID="{A9441A77-7BF8-4158-B9F0-03E09FC40DCD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652FA0-D60A-4E9B-9E18-93E99305F641}" type="pres">
      <dgm:prSet presAssocID="{0ABF4A3C-923D-46E2-AA0E-07C9DC5C02FD}" presName="spacer" presStyleCnt="0"/>
      <dgm:spPr/>
    </dgm:pt>
    <dgm:pt modelId="{BB850564-D5B4-4FDB-A48A-C7D63C06E5C7}" type="pres">
      <dgm:prSet presAssocID="{A6DEB935-9D8D-426D-AC94-2CD9AD2CDC7D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D7500B-C76B-47EF-B8AE-29B3D6754887}" type="pres">
      <dgm:prSet presAssocID="{98C0F140-8793-4309-9A0B-E860ADD88F9B}" presName="spacer" presStyleCnt="0"/>
      <dgm:spPr/>
    </dgm:pt>
    <dgm:pt modelId="{58D840B7-8FD4-46E9-B30E-9F7DF3F660A3}" type="pres">
      <dgm:prSet presAssocID="{013B2FBD-DC46-4292-86CC-C47E21B48474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CF507C-3B97-42E0-835B-F467EDBD61FE}" type="pres">
      <dgm:prSet presAssocID="{4921889B-945B-4F6E-8539-EC8AEAF1D8CC}" presName="spacer" presStyleCnt="0"/>
      <dgm:spPr/>
    </dgm:pt>
    <dgm:pt modelId="{9E07456C-DE09-41ED-B04C-CFB31F13DF06}" type="pres">
      <dgm:prSet presAssocID="{0C4DF2EA-A47F-41C1-BDF1-30855D021302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C5ADB2C-6E10-498D-9406-1590BB734404}" type="presOf" srcId="{CFA69C7F-2C0E-4E31-9F2F-7DF2F54FABCF}" destId="{9D43DFBA-491D-41EA-8BCC-282529CA633A}" srcOrd="0" destOrd="0" presId="urn:microsoft.com/office/officeart/2005/8/layout/vList2"/>
    <dgm:cxn modelId="{9991CA9C-8241-4581-823C-8EC61DA0D7AD}" srcId="{CFA69C7F-2C0E-4E31-9F2F-7DF2F54FABCF}" destId="{61A016DD-A67A-437D-A4C1-621FA37FC483}" srcOrd="0" destOrd="0" parTransId="{6058C95D-0197-427D-B736-2A76701FD2D4}" sibTransId="{B566561B-AFC2-448C-BD03-283A2163A3AD}"/>
    <dgm:cxn modelId="{13CA9757-7311-4D5B-8655-FE1106B6E65C}" type="presOf" srcId="{61A016DD-A67A-437D-A4C1-621FA37FC483}" destId="{056DCE0A-7ED2-4320-8538-99F0011151F7}" srcOrd="0" destOrd="0" presId="urn:microsoft.com/office/officeart/2005/8/layout/vList2"/>
    <dgm:cxn modelId="{A203E759-EAF2-4D01-9E25-A26AF0234AB8}" type="presOf" srcId="{A9441A77-7BF8-4158-B9F0-03E09FC40DCD}" destId="{009F4EAC-427E-401C-9CD2-5E2FC8FBDCD4}" srcOrd="0" destOrd="0" presId="urn:microsoft.com/office/officeart/2005/8/layout/vList2"/>
    <dgm:cxn modelId="{F4B5B30F-4E48-47D9-82F0-D66BE643F131}" srcId="{CFA69C7F-2C0E-4E31-9F2F-7DF2F54FABCF}" destId="{A6DEB935-9D8D-426D-AC94-2CD9AD2CDC7D}" srcOrd="2" destOrd="0" parTransId="{C98F991F-3BBE-43AB-9162-12E739B4EF54}" sibTransId="{98C0F140-8793-4309-9A0B-E860ADD88F9B}"/>
    <dgm:cxn modelId="{150D0BCE-A643-4655-A91B-CFB5736157C9}" srcId="{CFA69C7F-2C0E-4E31-9F2F-7DF2F54FABCF}" destId="{0C4DF2EA-A47F-41C1-BDF1-30855D021302}" srcOrd="4" destOrd="0" parTransId="{4F6A225E-9C6D-45B6-AA02-AB3D80E5D75B}" sibTransId="{3FF2F456-091E-49A1-AEAE-6045E0804A65}"/>
    <dgm:cxn modelId="{7455E2A4-7A8B-4EDA-9D98-8C107778BD7B}" srcId="{CFA69C7F-2C0E-4E31-9F2F-7DF2F54FABCF}" destId="{013B2FBD-DC46-4292-86CC-C47E21B48474}" srcOrd="3" destOrd="0" parTransId="{255EA1B4-2A89-4B04-A9BA-36DD9A5C3CBA}" sibTransId="{4921889B-945B-4F6E-8539-EC8AEAF1D8CC}"/>
    <dgm:cxn modelId="{2D7C077C-1C09-411D-8317-24582E958DF4}" type="presOf" srcId="{A6DEB935-9D8D-426D-AC94-2CD9AD2CDC7D}" destId="{BB850564-D5B4-4FDB-A48A-C7D63C06E5C7}" srcOrd="0" destOrd="0" presId="urn:microsoft.com/office/officeart/2005/8/layout/vList2"/>
    <dgm:cxn modelId="{73EB69B9-E624-4655-BEF9-7EC02B17098D}" srcId="{CFA69C7F-2C0E-4E31-9F2F-7DF2F54FABCF}" destId="{A9441A77-7BF8-4158-B9F0-03E09FC40DCD}" srcOrd="1" destOrd="0" parTransId="{73F19D4B-FF8B-4389-9913-1AF677ADBCE0}" sibTransId="{0ABF4A3C-923D-46E2-AA0E-07C9DC5C02FD}"/>
    <dgm:cxn modelId="{C7CCCE41-58B7-4B27-B307-40DF27C81722}" type="presOf" srcId="{013B2FBD-DC46-4292-86CC-C47E21B48474}" destId="{58D840B7-8FD4-46E9-B30E-9F7DF3F660A3}" srcOrd="0" destOrd="0" presId="urn:microsoft.com/office/officeart/2005/8/layout/vList2"/>
    <dgm:cxn modelId="{4CFB3EEF-BB0B-4B9D-8D79-B2DC8FF8EBAD}" type="presOf" srcId="{0C4DF2EA-A47F-41C1-BDF1-30855D021302}" destId="{9E07456C-DE09-41ED-B04C-CFB31F13DF06}" srcOrd="0" destOrd="0" presId="urn:microsoft.com/office/officeart/2005/8/layout/vList2"/>
    <dgm:cxn modelId="{2A76D319-14F1-49B7-898E-BCD88414898C}" type="presParOf" srcId="{9D43DFBA-491D-41EA-8BCC-282529CA633A}" destId="{056DCE0A-7ED2-4320-8538-99F0011151F7}" srcOrd="0" destOrd="0" presId="urn:microsoft.com/office/officeart/2005/8/layout/vList2"/>
    <dgm:cxn modelId="{4D4DACA6-74C9-4420-913A-B82827D10193}" type="presParOf" srcId="{9D43DFBA-491D-41EA-8BCC-282529CA633A}" destId="{613F38F2-C697-4A1B-98E8-96577D27179D}" srcOrd="1" destOrd="0" presId="urn:microsoft.com/office/officeart/2005/8/layout/vList2"/>
    <dgm:cxn modelId="{5A0F286C-86D1-4D2D-8981-EE88BBE14824}" type="presParOf" srcId="{9D43DFBA-491D-41EA-8BCC-282529CA633A}" destId="{009F4EAC-427E-401C-9CD2-5E2FC8FBDCD4}" srcOrd="2" destOrd="0" presId="urn:microsoft.com/office/officeart/2005/8/layout/vList2"/>
    <dgm:cxn modelId="{246D2357-F3D2-4AF3-B3F3-FED2C1F86342}" type="presParOf" srcId="{9D43DFBA-491D-41EA-8BCC-282529CA633A}" destId="{8D652FA0-D60A-4E9B-9E18-93E99305F641}" srcOrd="3" destOrd="0" presId="urn:microsoft.com/office/officeart/2005/8/layout/vList2"/>
    <dgm:cxn modelId="{C760A5EE-90E0-4C16-B03B-CB77863A6032}" type="presParOf" srcId="{9D43DFBA-491D-41EA-8BCC-282529CA633A}" destId="{BB850564-D5B4-4FDB-A48A-C7D63C06E5C7}" srcOrd="4" destOrd="0" presId="urn:microsoft.com/office/officeart/2005/8/layout/vList2"/>
    <dgm:cxn modelId="{5610489F-E04D-4B74-9738-26A42C416226}" type="presParOf" srcId="{9D43DFBA-491D-41EA-8BCC-282529CA633A}" destId="{C5D7500B-C76B-47EF-B8AE-29B3D6754887}" srcOrd="5" destOrd="0" presId="urn:microsoft.com/office/officeart/2005/8/layout/vList2"/>
    <dgm:cxn modelId="{149755BE-0FE9-414C-8033-9B1B73362CFD}" type="presParOf" srcId="{9D43DFBA-491D-41EA-8BCC-282529CA633A}" destId="{58D840B7-8FD4-46E9-B30E-9F7DF3F660A3}" srcOrd="6" destOrd="0" presId="urn:microsoft.com/office/officeart/2005/8/layout/vList2"/>
    <dgm:cxn modelId="{5A7E0611-6540-46AC-920E-2588A23404C5}" type="presParOf" srcId="{9D43DFBA-491D-41EA-8BCC-282529CA633A}" destId="{C7CF507C-3B97-42E0-835B-F467EDBD61FE}" srcOrd="7" destOrd="0" presId="urn:microsoft.com/office/officeart/2005/8/layout/vList2"/>
    <dgm:cxn modelId="{12838BD1-6EDE-4690-BB0D-314AD70CB531}" type="presParOf" srcId="{9D43DFBA-491D-41EA-8BCC-282529CA633A}" destId="{9E07456C-DE09-41ED-B04C-CFB31F13DF06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AB773E-BC9B-4797-9062-A7D1DDC6268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F0EBBAC3-EBB7-497A-9233-D0C2B61A05BD}">
      <dgm:prSet/>
      <dgm:spPr/>
      <dgm:t>
        <a:bodyPr/>
        <a:lstStyle/>
        <a:p>
          <a:r>
            <a:rPr lang="en-GB"/>
            <a:t>Analgesia</a:t>
          </a:r>
          <a:endParaRPr lang="en-US"/>
        </a:p>
      </dgm:t>
    </dgm:pt>
    <dgm:pt modelId="{C677B735-250D-4683-BE4C-EB5CBDAB92FC}" type="parTrans" cxnId="{90829D8F-2A50-4438-84A7-9FF269B36235}">
      <dgm:prSet/>
      <dgm:spPr/>
      <dgm:t>
        <a:bodyPr/>
        <a:lstStyle/>
        <a:p>
          <a:endParaRPr lang="en-US"/>
        </a:p>
      </dgm:t>
    </dgm:pt>
    <dgm:pt modelId="{0C09CB33-36C0-4281-ADB7-AD8DB46CC0FC}" type="sibTrans" cxnId="{90829D8F-2A50-4438-84A7-9FF269B36235}">
      <dgm:prSet/>
      <dgm:spPr/>
      <dgm:t>
        <a:bodyPr/>
        <a:lstStyle/>
        <a:p>
          <a:endParaRPr lang="en-US"/>
        </a:p>
      </dgm:t>
    </dgm:pt>
    <dgm:pt modelId="{F9F5C019-BB87-470C-9655-77F9B0733293}">
      <dgm:prSet/>
      <dgm:spPr/>
      <dgm:t>
        <a:bodyPr/>
        <a:lstStyle/>
        <a:p>
          <a:r>
            <a:rPr lang="en-GB"/>
            <a:t>Activity modification</a:t>
          </a:r>
          <a:endParaRPr lang="en-US"/>
        </a:p>
      </dgm:t>
    </dgm:pt>
    <dgm:pt modelId="{663C3055-026E-4B70-ABD7-9DE9E9E7EF41}" type="parTrans" cxnId="{040B6C18-AACE-4867-BB3A-BC54F5BCDC3C}">
      <dgm:prSet/>
      <dgm:spPr/>
      <dgm:t>
        <a:bodyPr/>
        <a:lstStyle/>
        <a:p>
          <a:endParaRPr lang="en-US"/>
        </a:p>
      </dgm:t>
    </dgm:pt>
    <dgm:pt modelId="{0E3EF5B0-D80B-4E3D-A6C0-84875C58ECCA}" type="sibTrans" cxnId="{040B6C18-AACE-4867-BB3A-BC54F5BCDC3C}">
      <dgm:prSet/>
      <dgm:spPr/>
      <dgm:t>
        <a:bodyPr/>
        <a:lstStyle/>
        <a:p>
          <a:endParaRPr lang="en-US"/>
        </a:p>
      </dgm:t>
    </dgm:pt>
    <dgm:pt modelId="{F66180A6-50F2-4AD1-B436-20E4AC3E34CF}">
      <dgm:prSet/>
      <dgm:spPr/>
      <dgm:t>
        <a:bodyPr/>
        <a:lstStyle/>
        <a:p>
          <a:r>
            <a:rPr lang="en-GB"/>
            <a:t>Physiotherapy – Deltoid strengthening </a:t>
          </a:r>
          <a:endParaRPr lang="en-US"/>
        </a:p>
      </dgm:t>
    </dgm:pt>
    <dgm:pt modelId="{16EDF169-9E2A-45B4-9996-A6A0B6D0AC8B}" type="parTrans" cxnId="{1EBA33C0-B3DF-454B-AFA0-02CBBA525829}">
      <dgm:prSet/>
      <dgm:spPr/>
      <dgm:t>
        <a:bodyPr/>
        <a:lstStyle/>
        <a:p>
          <a:endParaRPr lang="en-US"/>
        </a:p>
      </dgm:t>
    </dgm:pt>
    <dgm:pt modelId="{AEF9D0C8-30D2-4354-B98B-12115D3A5C30}" type="sibTrans" cxnId="{1EBA33C0-B3DF-454B-AFA0-02CBBA525829}">
      <dgm:prSet/>
      <dgm:spPr/>
      <dgm:t>
        <a:bodyPr/>
        <a:lstStyle/>
        <a:p>
          <a:endParaRPr lang="en-US"/>
        </a:p>
      </dgm:t>
    </dgm:pt>
    <dgm:pt modelId="{64E34444-F38B-45F3-A7B8-362A2C1E11C5}">
      <dgm:prSet/>
      <dgm:spPr/>
      <dgm:t>
        <a:bodyPr/>
        <a:lstStyle/>
        <a:p>
          <a:r>
            <a:rPr lang="en-GB"/>
            <a:t>Steroid injections</a:t>
          </a:r>
          <a:endParaRPr lang="en-US"/>
        </a:p>
      </dgm:t>
    </dgm:pt>
    <dgm:pt modelId="{4ED445BB-42A7-4D22-BED6-04B20ABEFF49}" type="parTrans" cxnId="{EF74E900-6DC8-4821-866E-732EB25A413D}">
      <dgm:prSet/>
      <dgm:spPr/>
      <dgm:t>
        <a:bodyPr/>
        <a:lstStyle/>
        <a:p>
          <a:endParaRPr lang="en-US"/>
        </a:p>
      </dgm:t>
    </dgm:pt>
    <dgm:pt modelId="{D867327E-5C2B-4DD5-B34F-DFEA41AAC080}" type="sibTrans" cxnId="{EF74E900-6DC8-4821-866E-732EB25A413D}">
      <dgm:prSet/>
      <dgm:spPr/>
      <dgm:t>
        <a:bodyPr/>
        <a:lstStyle/>
        <a:p>
          <a:endParaRPr lang="en-US"/>
        </a:p>
      </dgm:t>
    </dgm:pt>
    <dgm:pt modelId="{F17A9AAA-3917-4BF6-9ED8-9FBFC425831A}">
      <dgm:prSet/>
      <dgm:spPr/>
      <dgm:t>
        <a:bodyPr/>
        <a:lstStyle/>
        <a:p>
          <a:r>
            <a:rPr lang="en-GB"/>
            <a:t>Surgery – Shoulder replacement </a:t>
          </a:r>
          <a:endParaRPr lang="en-US"/>
        </a:p>
      </dgm:t>
    </dgm:pt>
    <dgm:pt modelId="{B311490E-9701-4CCD-B679-7DEE52037FE8}" type="parTrans" cxnId="{B7014D29-4CDE-4140-9207-F0956C932B2B}">
      <dgm:prSet/>
      <dgm:spPr/>
      <dgm:t>
        <a:bodyPr/>
        <a:lstStyle/>
        <a:p>
          <a:endParaRPr lang="en-US"/>
        </a:p>
      </dgm:t>
    </dgm:pt>
    <dgm:pt modelId="{3C2BB979-2087-4CE0-995D-5927BAB74F02}" type="sibTrans" cxnId="{B7014D29-4CDE-4140-9207-F0956C932B2B}">
      <dgm:prSet/>
      <dgm:spPr/>
      <dgm:t>
        <a:bodyPr/>
        <a:lstStyle/>
        <a:p>
          <a:endParaRPr lang="en-US"/>
        </a:p>
      </dgm:t>
    </dgm:pt>
    <dgm:pt modelId="{F0A35543-9CAE-47E0-B2EB-FE1A5525C668}" type="pres">
      <dgm:prSet presAssocID="{49AB773E-BC9B-4797-9062-A7D1DDC62687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F2401A8-D255-4F8A-87E8-12C948460F69}" type="pres">
      <dgm:prSet presAssocID="{49AB773E-BC9B-4797-9062-A7D1DDC62687}" presName="dummyMaxCanvas" presStyleCnt="0">
        <dgm:presLayoutVars/>
      </dgm:prSet>
      <dgm:spPr/>
    </dgm:pt>
    <dgm:pt modelId="{28F53BAF-B0D0-4166-8425-90A04ECEAA16}" type="pres">
      <dgm:prSet presAssocID="{49AB773E-BC9B-4797-9062-A7D1DDC62687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7E468B-5D43-486F-8C2F-65369BA0FE5D}" type="pres">
      <dgm:prSet presAssocID="{49AB773E-BC9B-4797-9062-A7D1DDC62687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F1F0FF-2474-41D2-86AE-2E89C40D5655}" type="pres">
      <dgm:prSet presAssocID="{49AB773E-BC9B-4797-9062-A7D1DDC62687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B83584-34AF-432F-BF51-78E8BC9658E7}" type="pres">
      <dgm:prSet presAssocID="{49AB773E-BC9B-4797-9062-A7D1DDC62687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1951F7-E71C-4A86-B7DC-AFEDF66C5FA8}" type="pres">
      <dgm:prSet presAssocID="{49AB773E-BC9B-4797-9062-A7D1DDC62687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1C66E2-B356-48DA-B4DD-424D182290F4}" type="pres">
      <dgm:prSet presAssocID="{49AB773E-BC9B-4797-9062-A7D1DDC62687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86170C-24C9-4D9B-83BA-4C9AE065E4C5}" type="pres">
      <dgm:prSet presAssocID="{49AB773E-BC9B-4797-9062-A7D1DDC62687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7065CD-D7EA-4FAB-A7FC-13C8B8FAE39F}" type="pres">
      <dgm:prSet presAssocID="{49AB773E-BC9B-4797-9062-A7D1DDC62687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8F0DA5-26C0-4583-B004-4606F40CF3E7}" type="pres">
      <dgm:prSet presAssocID="{49AB773E-BC9B-4797-9062-A7D1DDC62687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5E11EE-7256-4779-99A5-FE2E8C5279C2}" type="pres">
      <dgm:prSet presAssocID="{49AB773E-BC9B-4797-9062-A7D1DDC62687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20EF76-3342-4267-9A60-19123B17A4A5}" type="pres">
      <dgm:prSet presAssocID="{49AB773E-BC9B-4797-9062-A7D1DDC62687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169E67-421E-4D98-A64D-B4BF16B1CE46}" type="pres">
      <dgm:prSet presAssocID="{49AB773E-BC9B-4797-9062-A7D1DDC62687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FCAF26-2AC7-40F7-9885-A196E77C17D6}" type="pres">
      <dgm:prSet presAssocID="{49AB773E-BC9B-4797-9062-A7D1DDC62687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FF8A1B-FAC9-4032-B4AE-43E5059B49A5}" type="pres">
      <dgm:prSet presAssocID="{49AB773E-BC9B-4797-9062-A7D1DDC62687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60989B9-6BB4-4323-9993-05394C210484}" type="presOf" srcId="{F0EBBAC3-EBB7-497A-9233-D0C2B61A05BD}" destId="{28F53BAF-B0D0-4166-8425-90A04ECEAA16}" srcOrd="0" destOrd="0" presId="urn:microsoft.com/office/officeart/2005/8/layout/vProcess5"/>
    <dgm:cxn modelId="{E86C3AFA-E09F-4846-92A8-D79EF2694615}" type="presOf" srcId="{F17A9AAA-3917-4BF6-9ED8-9FBFC425831A}" destId="{871951F7-E71C-4A86-B7DC-AFEDF66C5FA8}" srcOrd="0" destOrd="0" presId="urn:microsoft.com/office/officeart/2005/8/layout/vProcess5"/>
    <dgm:cxn modelId="{08251583-341D-4DD0-83EC-0C07613CB318}" type="presOf" srcId="{0C09CB33-36C0-4281-ADB7-AD8DB46CC0FC}" destId="{E81C66E2-B356-48DA-B4DD-424D182290F4}" srcOrd="0" destOrd="0" presId="urn:microsoft.com/office/officeart/2005/8/layout/vProcess5"/>
    <dgm:cxn modelId="{BE4933DF-37F8-43E5-861D-14DC9B782455}" type="presOf" srcId="{49AB773E-BC9B-4797-9062-A7D1DDC62687}" destId="{F0A35543-9CAE-47E0-B2EB-FE1A5525C668}" srcOrd="0" destOrd="0" presId="urn:microsoft.com/office/officeart/2005/8/layout/vProcess5"/>
    <dgm:cxn modelId="{7D3ACA6D-FA9E-4708-A0B2-5FB11C2838F9}" type="presOf" srcId="{64E34444-F38B-45F3-A7B8-362A2C1E11C5}" destId="{D1B83584-34AF-432F-BF51-78E8BC9658E7}" srcOrd="0" destOrd="0" presId="urn:microsoft.com/office/officeart/2005/8/layout/vProcess5"/>
    <dgm:cxn modelId="{90829D8F-2A50-4438-84A7-9FF269B36235}" srcId="{49AB773E-BC9B-4797-9062-A7D1DDC62687}" destId="{F0EBBAC3-EBB7-497A-9233-D0C2B61A05BD}" srcOrd="0" destOrd="0" parTransId="{C677B735-250D-4683-BE4C-EB5CBDAB92FC}" sibTransId="{0C09CB33-36C0-4281-ADB7-AD8DB46CC0FC}"/>
    <dgm:cxn modelId="{B7014D29-4CDE-4140-9207-F0956C932B2B}" srcId="{49AB773E-BC9B-4797-9062-A7D1DDC62687}" destId="{F17A9AAA-3917-4BF6-9ED8-9FBFC425831A}" srcOrd="4" destOrd="0" parTransId="{B311490E-9701-4CCD-B679-7DEE52037FE8}" sibTransId="{3C2BB979-2087-4CE0-995D-5927BAB74F02}"/>
    <dgm:cxn modelId="{EF74E900-6DC8-4821-866E-732EB25A413D}" srcId="{49AB773E-BC9B-4797-9062-A7D1DDC62687}" destId="{64E34444-F38B-45F3-A7B8-362A2C1E11C5}" srcOrd="3" destOrd="0" parTransId="{4ED445BB-42A7-4D22-BED6-04B20ABEFF49}" sibTransId="{D867327E-5C2B-4DD5-B34F-DFEA41AAC080}"/>
    <dgm:cxn modelId="{311E7C49-B3B9-4D65-931B-C85631601EE0}" type="presOf" srcId="{F9F5C019-BB87-470C-9655-77F9B0733293}" destId="{0020EF76-3342-4267-9A60-19123B17A4A5}" srcOrd="1" destOrd="0" presId="urn:microsoft.com/office/officeart/2005/8/layout/vProcess5"/>
    <dgm:cxn modelId="{CCF8E054-612E-440B-847D-3C280F6E3A4F}" type="presOf" srcId="{F17A9AAA-3917-4BF6-9ED8-9FBFC425831A}" destId="{80FF8A1B-FAC9-4032-B4AE-43E5059B49A5}" srcOrd="1" destOrd="0" presId="urn:microsoft.com/office/officeart/2005/8/layout/vProcess5"/>
    <dgm:cxn modelId="{B5250862-6437-4615-915F-C288F9486405}" type="presOf" srcId="{0E3EF5B0-D80B-4E3D-A6C0-84875C58ECCA}" destId="{0386170C-24C9-4D9B-83BA-4C9AE065E4C5}" srcOrd="0" destOrd="0" presId="urn:microsoft.com/office/officeart/2005/8/layout/vProcess5"/>
    <dgm:cxn modelId="{98184832-7A9C-4C35-9B4B-90E585533B0E}" type="presOf" srcId="{D867327E-5C2B-4DD5-B34F-DFEA41AAC080}" destId="{7C8F0DA5-26C0-4583-B004-4606F40CF3E7}" srcOrd="0" destOrd="0" presId="urn:microsoft.com/office/officeart/2005/8/layout/vProcess5"/>
    <dgm:cxn modelId="{5DA0E77F-36A8-447A-A0C3-56D8DE05002D}" type="presOf" srcId="{F66180A6-50F2-4AD1-B436-20E4AC3E34CF}" destId="{1F169E67-421E-4D98-A64D-B4BF16B1CE46}" srcOrd="1" destOrd="0" presId="urn:microsoft.com/office/officeart/2005/8/layout/vProcess5"/>
    <dgm:cxn modelId="{C7739253-16D1-4667-82C4-42AF5E1057D9}" type="presOf" srcId="{AEF9D0C8-30D2-4354-B98B-12115D3A5C30}" destId="{337065CD-D7EA-4FAB-A7FC-13C8B8FAE39F}" srcOrd="0" destOrd="0" presId="urn:microsoft.com/office/officeart/2005/8/layout/vProcess5"/>
    <dgm:cxn modelId="{1EBA33C0-B3DF-454B-AFA0-02CBBA525829}" srcId="{49AB773E-BC9B-4797-9062-A7D1DDC62687}" destId="{F66180A6-50F2-4AD1-B436-20E4AC3E34CF}" srcOrd="2" destOrd="0" parTransId="{16EDF169-9E2A-45B4-9996-A6A0B6D0AC8B}" sibTransId="{AEF9D0C8-30D2-4354-B98B-12115D3A5C30}"/>
    <dgm:cxn modelId="{BA4AA7B9-D4C2-4A7D-B679-0F98AD288569}" type="presOf" srcId="{64E34444-F38B-45F3-A7B8-362A2C1E11C5}" destId="{D7FCAF26-2AC7-40F7-9885-A196E77C17D6}" srcOrd="1" destOrd="0" presId="urn:microsoft.com/office/officeart/2005/8/layout/vProcess5"/>
    <dgm:cxn modelId="{040B6C18-AACE-4867-BB3A-BC54F5BCDC3C}" srcId="{49AB773E-BC9B-4797-9062-A7D1DDC62687}" destId="{F9F5C019-BB87-470C-9655-77F9B0733293}" srcOrd="1" destOrd="0" parTransId="{663C3055-026E-4B70-ABD7-9DE9E9E7EF41}" sibTransId="{0E3EF5B0-D80B-4E3D-A6C0-84875C58ECCA}"/>
    <dgm:cxn modelId="{B31195C4-D501-4F3A-BEF1-5E99D06CBF35}" type="presOf" srcId="{F9F5C019-BB87-470C-9655-77F9B0733293}" destId="{0B7E468B-5D43-486F-8C2F-65369BA0FE5D}" srcOrd="0" destOrd="0" presId="urn:microsoft.com/office/officeart/2005/8/layout/vProcess5"/>
    <dgm:cxn modelId="{409F4A40-66A6-4DFA-B3CF-19897BCAF5C8}" type="presOf" srcId="{F0EBBAC3-EBB7-497A-9233-D0C2B61A05BD}" destId="{DD5E11EE-7256-4779-99A5-FE2E8C5279C2}" srcOrd="1" destOrd="0" presId="urn:microsoft.com/office/officeart/2005/8/layout/vProcess5"/>
    <dgm:cxn modelId="{BFE50467-2E5B-44BE-A702-D96FACBF14F0}" type="presOf" srcId="{F66180A6-50F2-4AD1-B436-20E4AC3E34CF}" destId="{AFF1F0FF-2474-41D2-86AE-2E89C40D5655}" srcOrd="0" destOrd="0" presId="urn:microsoft.com/office/officeart/2005/8/layout/vProcess5"/>
    <dgm:cxn modelId="{B6F60033-98C4-4B8B-8C44-6FCB8B6FF7EE}" type="presParOf" srcId="{F0A35543-9CAE-47E0-B2EB-FE1A5525C668}" destId="{2F2401A8-D255-4F8A-87E8-12C948460F69}" srcOrd="0" destOrd="0" presId="urn:microsoft.com/office/officeart/2005/8/layout/vProcess5"/>
    <dgm:cxn modelId="{9BDBE003-26D2-4653-B7D6-FC40FB61F013}" type="presParOf" srcId="{F0A35543-9CAE-47E0-B2EB-FE1A5525C668}" destId="{28F53BAF-B0D0-4166-8425-90A04ECEAA16}" srcOrd="1" destOrd="0" presId="urn:microsoft.com/office/officeart/2005/8/layout/vProcess5"/>
    <dgm:cxn modelId="{AD055BB7-FBE2-45A2-A9C0-7A48D7577D82}" type="presParOf" srcId="{F0A35543-9CAE-47E0-B2EB-FE1A5525C668}" destId="{0B7E468B-5D43-486F-8C2F-65369BA0FE5D}" srcOrd="2" destOrd="0" presId="urn:microsoft.com/office/officeart/2005/8/layout/vProcess5"/>
    <dgm:cxn modelId="{A447368E-2746-4548-AB92-9EF45C6DA52D}" type="presParOf" srcId="{F0A35543-9CAE-47E0-B2EB-FE1A5525C668}" destId="{AFF1F0FF-2474-41D2-86AE-2E89C40D5655}" srcOrd="3" destOrd="0" presId="urn:microsoft.com/office/officeart/2005/8/layout/vProcess5"/>
    <dgm:cxn modelId="{1102EE3A-863E-49D8-8989-27BB2896364B}" type="presParOf" srcId="{F0A35543-9CAE-47E0-B2EB-FE1A5525C668}" destId="{D1B83584-34AF-432F-BF51-78E8BC9658E7}" srcOrd="4" destOrd="0" presId="urn:microsoft.com/office/officeart/2005/8/layout/vProcess5"/>
    <dgm:cxn modelId="{B3E442EE-6AF8-498A-94DE-5BCA097E9A48}" type="presParOf" srcId="{F0A35543-9CAE-47E0-B2EB-FE1A5525C668}" destId="{871951F7-E71C-4A86-B7DC-AFEDF66C5FA8}" srcOrd="5" destOrd="0" presId="urn:microsoft.com/office/officeart/2005/8/layout/vProcess5"/>
    <dgm:cxn modelId="{C82CC80F-74F9-4425-976E-0C152DF78121}" type="presParOf" srcId="{F0A35543-9CAE-47E0-B2EB-FE1A5525C668}" destId="{E81C66E2-B356-48DA-B4DD-424D182290F4}" srcOrd="6" destOrd="0" presId="urn:microsoft.com/office/officeart/2005/8/layout/vProcess5"/>
    <dgm:cxn modelId="{B70AB05A-A15D-4DFE-8F2E-2CE2CEADF8AB}" type="presParOf" srcId="{F0A35543-9CAE-47E0-B2EB-FE1A5525C668}" destId="{0386170C-24C9-4D9B-83BA-4C9AE065E4C5}" srcOrd="7" destOrd="0" presId="urn:microsoft.com/office/officeart/2005/8/layout/vProcess5"/>
    <dgm:cxn modelId="{CE7E05F2-FCE5-4D7B-8838-03CA0A937334}" type="presParOf" srcId="{F0A35543-9CAE-47E0-B2EB-FE1A5525C668}" destId="{337065CD-D7EA-4FAB-A7FC-13C8B8FAE39F}" srcOrd="8" destOrd="0" presId="urn:microsoft.com/office/officeart/2005/8/layout/vProcess5"/>
    <dgm:cxn modelId="{19858CDA-52C3-4381-8188-4241FAA388D8}" type="presParOf" srcId="{F0A35543-9CAE-47E0-B2EB-FE1A5525C668}" destId="{7C8F0DA5-26C0-4583-B004-4606F40CF3E7}" srcOrd="9" destOrd="0" presId="urn:microsoft.com/office/officeart/2005/8/layout/vProcess5"/>
    <dgm:cxn modelId="{3871E7E8-8E2F-4715-9E32-A9CE38EAAAE4}" type="presParOf" srcId="{F0A35543-9CAE-47E0-B2EB-FE1A5525C668}" destId="{DD5E11EE-7256-4779-99A5-FE2E8C5279C2}" srcOrd="10" destOrd="0" presId="urn:microsoft.com/office/officeart/2005/8/layout/vProcess5"/>
    <dgm:cxn modelId="{AD324D46-5DB3-4990-8767-7683CC9B5A39}" type="presParOf" srcId="{F0A35543-9CAE-47E0-B2EB-FE1A5525C668}" destId="{0020EF76-3342-4267-9A60-19123B17A4A5}" srcOrd="11" destOrd="0" presId="urn:microsoft.com/office/officeart/2005/8/layout/vProcess5"/>
    <dgm:cxn modelId="{3A6ACDF2-7B43-4E70-9A38-1027223A7862}" type="presParOf" srcId="{F0A35543-9CAE-47E0-B2EB-FE1A5525C668}" destId="{1F169E67-421E-4D98-A64D-B4BF16B1CE46}" srcOrd="12" destOrd="0" presId="urn:microsoft.com/office/officeart/2005/8/layout/vProcess5"/>
    <dgm:cxn modelId="{D5A67718-7475-481C-A110-D9214A9C4D4C}" type="presParOf" srcId="{F0A35543-9CAE-47E0-B2EB-FE1A5525C668}" destId="{D7FCAF26-2AC7-40F7-9885-A196E77C17D6}" srcOrd="13" destOrd="0" presId="urn:microsoft.com/office/officeart/2005/8/layout/vProcess5"/>
    <dgm:cxn modelId="{37B5CE17-EC0D-4122-9DB1-8D8AC1AF6EEC}" type="presParOf" srcId="{F0A35543-9CAE-47E0-B2EB-FE1A5525C668}" destId="{80FF8A1B-FAC9-4032-B4AE-43E5059B49A5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6DCE0A-7ED2-4320-8538-99F0011151F7}">
      <dsp:nvSpPr>
        <dsp:cNvPr id="0" name=""/>
        <dsp:cNvSpPr/>
      </dsp:nvSpPr>
      <dsp:spPr>
        <a:xfrm>
          <a:off x="0" y="847277"/>
          <a:ext cx="3512962" cy="45571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/>
            <a:t>Gleno-humeral ligament</a:t>
          </a:r>
          <a:endParaRPr lang="en-US" sz="1900" kern="1200"/>
        </a:p>
      </dsp:txBody>
      <dsp:txXfrm>
        <a:off x="22246" y="869523"/>
        <a:ext cx="3468470" cy="411223"/>
      </dsp:txXfrm>
    </dsp:sp>
    <dsp:sp modelId="{009F4EAC-427E-401C-9CD2-5E2FC8FBDCD4}">
      <dsp:nvSpPr>
        <dsp:cNvPr id="0" name=""/>
        <dsp:cNvSpPr/>
      </dsp:nvSpPr>
      <dsp:spPr>
        <a:xfrm>
          <a:off x="0" y="1357712"/>
          <a:ext cx="3512962" cy="455715"/>
        </a:xfrm>
        <a:prstGeom prst="roundRect">
          <a:avLst/>
        </a:prstGeom>
        <a:solidFill>
          <a:schemeClr val="accent2">
            <a:hueOff val="-332956"/>
            <a:satOff val="-147"/>
            <a:lumOff val="39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/>
            <a:t>Glenoid </a:t>
          </a:r>
          <a:r>
            <a:rPr lang="en-GB" sz="1900" kern="1200" dirty="0" err="1"/>
            <a:t>labrum</a:t>
          </a:r>
          <a:r>
            <a:rPr lang="en-GB" sz="1900" kern="1200" dirty="0"/>
            <a:t> </a:t>
          </a:r>
          <a:endParaRPr lang="en-US" sz="1900" kern="1200" dirty="0"/>
        </a:p>
      </dsp:txBody>
      <dsp:txXfrm>
        <a:off x="22246" y="1379958"/>
        <a:ext cx="3468470" cy="411223"/>
      </dsp:txXfrm>
    </dsp:sp>
    <dsp:sp modelId="{BB850564-D5B4-4FDB-A48A-C7D63C06E5C7}">
      <dsp:nvSpPr>
        <dsp:cNvPr id="0" name=""/>
        <dsp:cNvSpPr/>
      </dsp:nvSpPr>
      <dsp:spPr>
        <a:xfrm>
          <a:off x="0" y="1868147"/>
          <a:ext cx="3512962" cy="455715"/>
        </a:xfrm>
        <a:prstGeom prst="roundRect">
          <a:avLst/>
        </a:prstGeom>
        <a:solidFill>
          <a:schemeClr val="accent2">
            <a:hueOff val="-665912"/>
            <a:satOff val="-293"/>
            <a:lumOff val="78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/>
            <a:t>Bony anatomy</a:t>
          </a:r>
          <a:endParaRPr lang="en-US" sz="1900" kern="1200"/>
        </a:p>
      </dsp:txBody>
      <dsp:txXfrm>
        <a:off x="22246" y="1890393"/>
        <a:ext cx="3468470" cy="411223"/>
      </dsp:txXfrm>
    </dsp:sp>
    <dsp:sp modelId="{58D840B7-8FD4-46E9-B30E-9F7DF3F660A3}">
      <dsp:nvSpPr>
        <dsp:cNvPr id="0" name=""/>
        <dsp:cNvSpPr/>
      </dsp:nvSpPr>
      <dsp:spPr>
        <a:xfrm>
          <a:off x="0" y="2378582"/>
          <a:ext cx="3512962" cy="455715"/>
        </a:xfrm>
        <a:prstGeom prst="roundRect">
          <a:avLst/>
        </a:prstGeom>
        <a:solidFill>
          <a:schemeClr val="accent2">
            <a:hueOff val="-998868"/>
            <a:satOff val="-440"/>
            <a:lumOff val="117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/>
            <a:t>Negative pressure inside capsule</a:t>
          </a:r>
          <a:endParaRPr lang="en-US" sz="1900" kern="1200"/>
        </a:p>
      </dsp:txBody>
      <dsp:txXfrm>
        <a:off x="22246" y="2400828"/>
        <a:ext cx="3468470" cy="411223"/>
      </dsp:txXfrm>
    </dsp:sp>
    <dsp:sp modelId="{9E07456C-DE09-41ED-B04C-CFB31F13DF06}">
      <dsp:nvSpPr>
        <dsp:cNvPr id="0" name=""/>
        <dsp:cNvSpPr/>
      </dsp:nvSpPr>
      <dsp:spPr>
        <a:xfrm>
          <a:off x="0" y="2889017"/>
          <a:ext cx="3512962" cy="455715"/>
        </a:xfrm>
        <a:prstGeom prst="roundRect">
          <a:avLst/>
        </a:prstGeom>
        <a:solidFill>
          <a:schemeClr val="accent2">
            <a:hueOff val="-1331824"/>
            <a:satOff val="-586"/>
            <a:lumOff val="156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/>
            <a:t>Rotator cuff muscles </a:t>
          </a:r>
          <a:endParaRPr lang="en-US" sz="1900" kern="1200"/>
        </a:p>
      </dsp:txBody>
      <dsp:txXfrm>
        <a:off x="22246" y="2911263"/>
        <a:ext cx="3468470" cy="4112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F53BAF-B0D0-4166-8425-90A04ECEAA16}">
      <dsp:nvSpPr>
        <dsp:cNvPr id="0" name=""/>
        <dsp:cNvSpPr/>
      </dsp:nvSpPr>
      <dsp:spPr>
        <a:xfrm>
          <a:off x="0" y="0"/>
          <a:ext cx="5808726" cy="51112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/>
            <a:t>Analgesia</a:t>
          </a:r>
          <a:endParaRPr lang="en-US" sz="2200" kern="1200"/>
        </a:p>
      </dsp:txBody>
      <dsp:txXfrm>
        <a:off x="14970" y="14970"/>
        <a:ext cx="5197386" cy="481180"/>
      </dsp:txXfrm>
    </dsp:sp>
    <dsp:sp modelId="{0B7E468B-5D43-486F-8C2F-65369BA0FE5D}">
      <dsp:nvSpPr>
        <dsp:cNvPr id="0" name=""/>
        <dsp:cNvSpPr/>
      </dsp:nvSpPr>
      <dsp:spPr>
        <a:xfrm>
          <a:off x="433768" y="582109"/>
          <a:ext cx="5808726" cy="51112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/>
            <a:t>Activity modification</a:t>
          </a:r>
          <a:endParaRPr lang="en-US" sz="2200" kern="1200"/>
        </a:p>
      </dsp:txBody>
      <dsp:txXfrm>
        <a:off x="448738" y="597079"/>
        <a:ext cx="5012788" cy="481180"/>
      </dsp:txXfrm>
    </dsp:sp>
    <dsp:sp modelId="{AFF1F0FF-2474-41D2-86AE-2E89C40D5655}">
      <dsp:nvSpPr>
        <dsp:cNvPr id="0" name=""/>
        <dsp:cNvSpPr/>
      </dsp:nvSpPr>
      <dsp:spPr>
        <a:xfrm>
          <a:off x="867536" y="1164219"/>
          <a:ext cx="5808726" cy="51112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/>
            <a:t>Physiotherapy – Deltoid strengthening </a:t>
          </a:r>
          <a:endParaRPr lang="en-US" sz="2200" kern="1200"/>
        </a:p>
      </dsp:txBody>
      <dsp:txXfrm>
        <a:off x="882506" y="1179189"/>
        <a:ext cx="5012788" cy="481180"/>
      </dsp:txXfrm>
    </dsp:sp>
    <dsp:sp modelId="{D1B83584-34AF-432F-BF51-78E8BC9658E7}">
      <dsp:nvSpPr>
        <dsp:cNvPr id="0" name=""/>
        <dsp:cNvSpPr/>
      </dsp:nvSpPr>
      <dsp:spPr>
        <a:xfrm>
          <a:off x="1301305" y="1746329"/>
          <a:ext cx="5808726" cy="51112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/>
            <a:t>Steroid injections</a:t>
          </a:r>
          <a:endParaRPr lang="en-US" sz="2200" kern="1200"/>
        </a:p>
      </dsp:txBody>
      <dsp:txXfrm>
        <a:off x="1316275" y="1761299"/>
        <a:ext cx="5012788" cy="481180"/>
      </dsp:txXfrm>
    </dsp:sp>
    <dsp:sp modelId="{871951F7-E71C-4A86-B7DC-AFEDF66C5FA8}">
      <dsp:nvSpPr>
        <dsp:cNvPr id="0" name=""/>
        <dsp:cNvSpPr/>
      </dsp:nvSpPr>
      <dsp:spPr>
        <a:xfrm>
          <a:off x="1735073" y="2328439"/>
          <a:ext cx="5808726" cy="51112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/>
            <a:t>Surgery – Shoulder replacement </a:t>
          </a:r>
          <a:endParaRPr lang="en-US" sz="2200" kern="1200"/>
        </a:p>
      </dsp:txBody>
      <dsp:txXfrm>
        <a:off x="1750043" y="2343409"/>
        <a:ext cx="5012788" cy="481180"/>
      </dsp:txXfrm>
    </dsp:sp>
    <dsp:sp modelId="{E81C66E2-B356-48DA-B4DD-424D182290F4}">
      <dsp:nvSpPr>
        <dsp:cNvPr id="0" name=""/>
        <dsp:cNvSpPr/>
      </dsp:nvSpPr>
      <dsp:spPr>
        <a:xfrm>
          <a:off x="5476497" y="373402"/>
          <a:ext cx="332228" cy="33222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5551248" y="373402"/>
        <a:ext cx="182726" cy="250002"/>
      </dsp:txXfrm>
    </dsp:sp>
    <dsp:sp modelId="{0386170C-24C9-4D9B-83BA-4C9AE065E4C5}">
      <dsp:nvSpPr>
        <dsp:cNvPr id="0" name=""/>
        <dsp:cNvSpPr/>
      </dsp:nvSpPr>
      <dsp:spPr>
        <a:xfrm>
          <a:off x="5910265" y="955511"/>
          <a:ext cx="332228" cy="33222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5985016" y="955511"/>
        <a:ext cx="182726" cy="250002"/>
      </dsp:txXfrm>
    </dsp:sp>
    <dsp:sp modelId="{337065CD-D7EA-4FAB-A7FC-13C8B8FAE39F}">
      <dsp:nvSpPr>
        <dsp:cNvPr id="0" name=""/>
        <dsp:cNvSpPr/>
      </dsp:nvSpPr>
      <dsp:spPr>
        <a:xfrm>
          <a:off x="6344034" y="1529103"/>
          <a:ext cx="332228" cy="332228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6418785" y="1529103"/>
        <a:ext cx="182726" cy="250002"/>
      </dsp:txXfrm>
    </dsp:sp>
    <dsp:sp modelId="{7C8F0DA5-26C0-4583-B004-4606F40CF3E7}">
      <dsp:nvSpPr>
        <dsp:cNvPr id="0" name=""/>
        <dsp:cNvSpPr/>
      </dsp:nvSpPr>
      <dsp:spPr>
        <a:xfrm>
          <a:off x="6777802" y="2116891"/>
          <a:ext cx="332228" cy="33222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6852553" y="2116891"/>
        <a:ext cx="182726" cy="250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1960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58213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41EC2E-0BFE-E28C-4B55-5F2C6D7A0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5ABB7B-3448-C0B6-430F-502B3C8E60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84D477-6370-3A3B-B945-FCF144A39C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8B21FE-8F18-A344-F186-45AB7C2DA1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61807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40340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0698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1C66D-65AA-FC9E-C116-B846173F7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CED553-C5EC-40F0-5F6D-4B2B0D5220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1BFA62-499C-4DD4-3C3F-488D0E00F3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C45BEC-15A5-CE2B-27A2-6E8C296B62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03699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26212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08531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09112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687CA-18DC-DE5F-4C2C-2A249D41A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A73F00-E727-35D5-D885-57A90BA1CE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0BD23A-4688-AA57-E077-CACAD78BC7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47E164-6218-B105-4D95-12B202690C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55254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0148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3714750"/>
            <a:ext cx="9141619" cy="142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3" y="368630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806190"/>
            <a:ext cx="7589520" cy="617220"/>
          </a:xfrm>
        </p:spPr>
        <p:txBody>
          <a:bodyPr tIns="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" y="0"/>
            <a:ext cx="9143989" cy="3686307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4430268"/>
            <a:ext cx="7589520" cy="44577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078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142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09226"/>
            <a:ext cx="1971675" cy="4319924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09226"/>
            <a:ext cx="5800725" cy="4319924"/>
          </a:xfrm>
        </p:spPr>
        <p:txBody>
          <a:bodyPr vert="eaVert" lIns="45720" tIns="0" rIns="45720" b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736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sz="1350"/>
          </a:p>
        </p:txBody>
      </p:sp>
      <p:sp>
        <p:nvSpPr>
          <p:cNvPr id="8" name="Rectangle 7"/>
          <p:cNvSpPr/>
          <p:nvPr/>
        </p:nvSpPr>
        <p:spPr>
          <a:xfrm>
            <a:off x="13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569214"/>
            <a:ext cx="7543800" cy="267462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3341716"/>
            <a:ext cx="7543800" cy="85725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121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652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69214"/>
            <a:ext cx="7543800" cy="267462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3339846"/>
            <a:ext cx="7543800" cy="85725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8876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384302"/>
            <a:ext cx="3703320" cy="301751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384301"/>
            <a:ext cx="3703320" cy="301752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487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1936751"/>
            <a:ext cx="3703320" cy="246507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1936751"/>
            <a:ext cx="3703320" cy="246507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277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993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3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3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654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4" y="0"/>
            <a:ext cx="3038093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45769"/>
            <a:ext cx="2400300" cy="17145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548640"/>
            <a:ext cx="4869180" cy="394335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194560"/>
            <a:ext cx="2400300" cy="2534343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5" y="4844840"/>
            <a:ext cx="1963883" cy="273844"/>
          </a:xfrm>
        </p:spPr>
        <p:txBody>
          <a:bodyPr/>
          <a:lstStyle>
            <a:lvl1pPr algn="l">
              <a:defRPr/>
            </a:lvl1pPr>
          </a:lstStyle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4844840"/>
            <a:ext cx="3486150" cy="273844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779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4800600"/>
            <a:ext cx="9144001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sz="1350"/>
          </a:p>
        </p:txBody>
      </p:sp>
      <p:sp>
        <p:nvSpPr>
          <p:cNvPr id="9" name="Rectangle 8"/>
          <p:cNvSpPr/>
          <p:nvPr/>
        </p:nvSpPr>
        <p:spPr>
          <a:xfrm>
            <a:off x="1" y="4750737"/>
            <a:ext cx="9144001" cy="498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sz="135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384301"/>
            <a:ext cx="7543801" cy="301752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2" y="4844840"/>
            <a:ext cx="18542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40" y="4844840"/>
            <a:ext cx="36171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5" y="4844840"/>
            <a:ext cx="98401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303384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8285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5943600" cy="5143500"/>
          </a:xfrm>
          <a:prstGeom prst="rect">
            <a:avLst/>
          </a:prstGeom>
          <a:solidFill>
            <a:srgbClr val="0284C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1"/>
          <p:cNvSpPr/>
          <p:nvPr/>
        </p:nvSpPr>
        <p:spPr>
          <a:xfrm>
            <a:off x="571500" y="1503090"/>
            <a:ext cx="4800600" cy="9750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Shoulder Disorders:
</a:t>
            </a:r>
            <a:endParaRPr lang="en-US" sz="3300" dirty="0"/>
          </a:p>
        </p:txBody>
      </p:sp>
      <p:sp>
        <p:nvSpPr>
          <p:cNvPr id="5" name="Text 2"/>
          <p:cNvSpPr/>
          <p:nvPr/>
        </p:nvSpPr>
        <p:spPr>
          <a:xfrm>
            <a:off x="571500" y="3320393"/>
            <a:ext cx="1811137" cy="86344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700" dirty="0">
                <a:solidFill>
                  <a:srgbClr val="E0F2FE"/>
                </a:solidFill>
                <a:latin typeface="Inter" pitchFamily="34" charset="0"/>
                <a:ea typeface="Inter" pitchFamily="34" charset="-122"/>
              </a:rPr>
              <a:t>Mohammed Tayyem</a:t>
            </a:r>
          </a:p>
          <a:p>
            <a:pPr marL="0" indent="0" algn="l">
              <a:lnSpc>
                <a:spcPct val="112000"/>
              </a:lnSpc>
              <a:buNone/>
            </a:pPr>
            <a:r>
              <a:rPr lang="en-US" sz="1700" dirty="0">
                <a:solidFill>
                  <a:srgbClr val="E0F2FE"/>
                </a:solidFill>
                <a:latin typeface="Inter" pitchFamily="34" charset="0"/>
                <a:ea typeface="Inter" pitchFamily="34" charset="-122"/>
              </a:rPr>
              <a:t>Faculty of Medicine </a:t>
            </a:r>
          </a:p>
          <a:p>
            <a:pPr marL="0" indent="0" algn="l">
              <a:lnSpc>
                <a:spcPct val="112000"/>
              </a:lnSpc>
              <a:buNone/>
            </a:pPr>
            <a:r>
              <a:rPr lang="en-US" sz="1700" dirty="0">
                <a:solidFill>
                  <a:srgbClr val="E0F2FE"/>
                </a:solidFill>
                <a:latin typeface="Inter" pitchFamily="34" charset="0"/>
                <a:ea typeface="Inter" pitchFamily="34" charset="-122"/>
              </a:rPr>
              <a:t>University of Jordan</a:t>
            </a:r>
            <a:endParaRPr lang="en-US" sz="1700" dirty="0"/>
          </a:p>
        </p:txBody>
      </p:sp>
      <p:sp>
        <p:nvSpPr>
          <p:cNvPr id="6" name="Shape 3"/>
          <p:cNvSpPr/>
          <p:nvPr/>
        </p:nvSpPr>
        <p:spPr>
          <a:xfrm>
            <a:off x="5943600" y="0"/>
            <a:ext cx="3200400" cy="5143500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19BC27-06B5-E0D2-4EE1-C737B605DD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0152" y="0"/>
            <a:ext cx="1313848" cy="16653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30DCA-B479-9980-5355-E88C448FF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0220" y="214954"/>
            <a:ext cx="5657850" cy="575208"/>
          </a:xfrm>
        </p:spPr>
        <p:txBody>
          <a:bodyPr/>
          <a:lstStyle/>
          <a:p>
            <a:r>
              <a:rPr lang="en-GB" dirty="0"/>
              <a:t>Shoulder dislocation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2501CD-AF8D-5594-9AB6-4710D30E1B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4922" y="1210070"/>
            <a:ext cx="3764834" cy="27233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144736-B1D3-6A22-8CFF-3DD439C6A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4085" y="999865"/>
            <a:ext cx="2705928" cy="32043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E4A4950-9D7D-8782-B8FB-3DC33A9CC8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6032" y="4204252"/>
            <a:ext cx="3411306" cy="117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91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3C3CED-2C00-ABE9-B980-2A4E3E7581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6974" y="126724"/>
            <a:ext cx="4230964" cy="42309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23611-5A6E-E72A-BE84-9057E3780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659" y="803100"/>
            <a:ext cx="2216075" cy="4187345"/>
          </a:xfrm>
        </p:spPr>
        <p:txBody>
          <a:bodyPr vert="horz" lIns="68580" tIns="34290" rIns="68580" bIns="34290" rtlCol="0" anchor="ctr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4050">
                <a:solidFill>
                  <a:schemeClr val="tx1"/>
                </a:solidFill>
              </a:rPr>
              <a:t>Shoulder stabilizers</a:t>
            </a:r>
          </a:p>
        </p:txBody>
      </p:sp>
      <p:graphicFrame>
        <p:nvGraphicFramePr>
          <p:cNvPr id="6" name="Title 1">
            <a:extLst>
              <a:ext uri="{FF2B5EF4-FFF2-40B4-BE49-F238E27FC236}">
                <a16:creationId xmlns:a16="http://schemas.microsoft.com/office/drawing/2014/main" id="{9B470840-F33B-8A98-CCE0-0F6103FBA426}"/>
              </a:ext>
            </a:extLst>
          </p:cNvPr>
          <p:cNvGraphicFramePr/>
          <p:nvPr/>
        </p:nvGraphicFramePr>
        <p:xfrm>
          <a:off x="4016551" y="803101"/>
          <a:ext cx="3512962" cy="4192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9819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Pathophysiology</a:t>
            </a: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28B2FA-CCB2-2E2D-69E9-DF2BCFB75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272" y="1282147"/>
            <a:ext cx="6425125" cy="2973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Labral tear </a:t>
            </a:r>
            <a:endParaRPr dirty="0"/>
          </a:p>
        </p:txBody>
      </p:sp>
      <p:pic>
        <p:nvPicPr>
          <p:cNvPr id="1026" name="Picture 2" descr="Bankarts Tear - Dr. Rahul Bade">
            <a:extLst>
              <a:ext uri="{FF2B5EF4-FFF2-40B4-BE49-F238E27FC236}">
                <a16:creationId xmlns:a16="http://schemas.microsoft.com/office/drawing/2014/main" id="{A1EA929D-070A-84AC-ACB8-5E1D8043A6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135" y="1319087"/>
            <a:ext cx="3178658" cy="2229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Acute management</a:t>
            </a: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33CC15-5631-0224-6451-4BCE86363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2795" y="1400062"/>
            <a:ext cx="5256763" cy="32071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CDA9B-7B19-F270-FFC2-136C1898F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Ongoing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883F49-725D-F330-419D-2FFBCE7C2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5900" y="1267240"/>
            <a:ext cx="2728292" cy="3327383"/>
          </a:xfrm>
        </p:spPr>
        <p:txBody>
          <a:bodyPr>
            <a:normAutofit/>
          </a:bodyPr>
          <a:lstStyle/>
          <a:p>
            <a:r>
              <a:rPr lang="en-GB" sz="2100" dirty="0"/>
              <a:t>Risk of recurrent dislocation </a:t>
            </a:r>
            <a:r>
              <a:rPr lang="en-GB" sz="2100" dirty="0">
                <a:sym typeface="Wingdings" panose="05000000000000000000" pitchFamily="2" charset="2"/>
              </a:rPr>
              <a:t> young </a:t>
            </a:r>
          </a:p>
          <a:p>
            <a:r>
              <a:rPr lang="en-GB" sz="2100" b="1" i="1" dirty="0"/>
              <a:t>Physiotherapy</a:t>
            </a:r>
          </a:p>
          <a:p>
            <a:r>
              <a:rPr lang="en-GB" sz="2100" b="1" i="1" dirty="0"/>
              <a:t>Shoulder stabilization surgery</a:t>
            </a:r>
          </a:p>
          <a:p>
            <a:pPr lvl="1"/>
            <a:r>
              <a:rPr lang="en-GB" sz="1800" b="1" i="1" dirty="0"/>
              <a:t>Repairing labral tear</a:t>
            </a:r>
            <a:endParaRPr lang="en-GB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C19D6C-4E71-1D0B-1524-58FBB1ACC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851" y="1863587"/>
            <a:ext cx="3339250" cy="267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Case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/>
              <a:t>5</a:t>
            </a:r>
            <a:r>
              <a:rPr sz="2000" dirty="0"/>
              <a:t>2‑year‑old man with shoulder pain for 6 months</a:t>
            </a:r>
          </a:p>
          <a:p>
            <a:r>
              <a:rPr sz="2000" dirty="0"/>
              <a:t>Pain lifting the arm and reaching overhead</a:t>
            </a:r>
          </a:p>
          <a:p>
            <a:r>
              <a:rPr sz="2000" dirty="0"/>
              <a:t>Night pain</a:t>
            </a:r>
          </a:p>
          <a:p>
            <a:r>
              <a:rPr sz="2000" dirty="0"/>
              <a:t>Weakness in abduction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Rotator Cuff Tear</a:t>
            </a:r>
          </a:p>
        </p:txBody>
      </p:sp>
      <p:pic>
        <p:nvPicPr>
          <p:cNvPr id="3" name="Picture 2" descr="page_5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945" y="102870"/>
            <a:ext cx="6720840" cy="5040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88C5F-5890-28D5-5958-6332D3138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B84A0-1953-2F8F-6CB5-410902153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5900" y="1200151"/>
            <a:ext cx="3011557" cy="3394472"/>
          </a:xfrm>
        </p:spPr>
        <p:txBody>
          <a:bodyPr/>
          <a:lstStyle/>
          <a:p>
            <a:endParaRPr lang="en-GB" dirty="0"/>
          </a:p>
          <a:p>
            <a:r>
              <a:rPr lang="en-GB" dirty="0"/>
              <a:t>Pain around shoulder </a:t>
            </a:r>
          </a:p>
          <a:p>
            <a:r>
              <a:rPr lang="en-GB" dirty="0"/>
              <a:t>Sleep disturbed by pain </a:t>
            </a:r>
          </a:p>
          <a:p>
            <a:r>
              <a:rPr lang="en-GB" dirty="0"/>
              <a:t>Weakness with specific movements relating to the muscle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1EB2C4-E4A7-8561-DFD2-30AD79B819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1981" y="1386406"/>
            <a:ext cx="3386138" cy="192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86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51704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731509"/>
          </a:xfrm>
          <a:prstGeom prst="rect">
            <a:avLst/>
          </a:prstGeom>
          <a:solidFill>
            <a:srgbClr val="1E29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1"/>
          <p:cNvSpPr/>
          <p:nvPr/>
        </p:nvSpPr>
        <p:spPr>
          <a:xfrm>
            <a:off x="428625" y="228600"/>
            <a:ext cx="2818209" cy="2743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Quick Shoulder Anatomy</a:t>
            </a:r>
            <a:endParaRPr lang="en-US" sz="1600" dirty="0"/>
          </a:p>
        </p:txBody>
      </p:sp>
      <p:sp>
        <p:nvSpPr>
          <p:cNvPr id="7" name="Shape 3"/>
          <p:cNvSpPr/>
          <p:nvPr/>
        </p:nvSpPr>
        <p:spPr>
          <a:xfrm>
            <a:off x="2092226" y="4760584"/>
            <a:ext cx="1475184" cy="269677"/>
          </a:xfrm>
          <a:prstGeom prst="roundRect">
            <a:avLst/>
          </a:prstGeom>
          <a:solidFill>
            <a:srgbClr val="E0F2F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Text 4"/>
          <p:cNvSpPr/>
          <p:nvPr/>
        </p:nvSpPr>
        <p:spPr>
          <a:xfrm>
            <a:off x="2092226" y="4760584"/>
            <a:ext cx="1475184" cy="269677"/>
          </a:xfrm>
          <a:prstGeom prst="rect">
            <a:avLst/>
          </a:prstGeom>
          <a:noFill/>
          <a:ln/>
        </p:spPr>
        <p:txBody>
          <a:bodyPr wrap="square" lIns="136017" tIns="68072" rIns="136017" bIns="68072" rtlCol="0" anchor="t">
            <a:sp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284C7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Glenohumeral Joint</a:t>
            </a:r>
            <a:endParaRPr lang="en-US" sz="900" dirty="0"/>
          </a:p>
        </p:txBody>
      </p:sp>
      <p:sp>
        <p:nvSpPr>
          <p:cNvPr id="9" name="Shape 5"/>
          <p:cNvSpPr/>
          <p:nvPr/>
        </p:nvSpPr>
        <p:spPr>
          <a:xfrm>
            <a:off x="3853160" y="4760584"/>
            <a:ext cx="1009055" cy="269677"/>
          </a:xfrm>
          <a:prstGeom prst="roundRect">
            <a:avLst/>
          </a:prstGeom>
          <a:solidFill>
            <a:srgbClr val="E0F2F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6"/>
          <p:cNvSpPr/>
          <p:nvPr/>
        </p:nvSpPr>
        <p:spPr>
          <a:xfrm>
            <a:off x="3853160" y="4760584"/>
            <a:ext cx="1009055" cy="269677"/>
          </a:xfrm>
          <a:prstGeom prst="rect">
            <a:avLst/>
          </a:prstGeom>
          <a:noFill/>
          <a:ln/>
        </p:spPr>
        <p:txBody>
          <a:bodyPr wrap="none" lIns="136017" tIns="68072" rIns="136017" bIns="68072" rtlCol="0" anchor="t">
            <a:sp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284C7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Rotator Cuff</a:t>
            </a:r>
            <a:endParaRPr lang="en-US" sz="900" dirty="0"/>
          </a:p>
        </p:txBody>
      </p:sp>
      <p:sp>
        <p:nvSpPr>
          <p:cNvPr id="11" name="Shape 7"/>
          <p:cNvSpPr/>
          <p:nvPr/>
        </p:nvSpPr>
        <p:spPr>
          <a:xfrm>
            <a:off x="5147965" y="4760584"/>
            <a:ext cx="848320" cy="269677"/>
          </a:xfrm>
          <a:prstGeom prst="roundRect">
            <a:avLst/>
          </a:prstGeom>
          <a:solidFill>
            <a:srgbClr val="E0F2F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Text 8"/>
          <p:cNvSpPr/>
          <p:nvPr/>
        </p:nvSpPr>
        <p:spPr>
          <a:xfrm>
            <a:off x="5147965" y="4760584"/>
            <a:ext cx="848320" cy="269677"/>
          </a:xfrm>
          <a:prstGeom prst="rect">
            <a:avLst/>
          </a:prstGeom>
          <a:noFill/>
          <a:ln/>
        </p:spPr>
        <p:txBody>
          <a:bodyPr wrap="none" lIns="136017" tIns="68072" rIns="136017" bIns="68072" rtlCol="0" anchor="t">
            <a:sp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284C7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Acromion</a:t>
            </a:r>
            <a:endParaRPr lang="en-US" sz="900" dirty="0"/>
          </a:p>
        </p:txBody>
      </p:sp>
      <p:sp>
        <p:nvSpPr>
          <p:cNvPr id="13" name="Shape 9"/>
          <p:cNvSpPr/>
          <p:nvPr/>
        </p:nvSpPr>
        <p:spPr>
          <a:xfrm>
            <a:off x="6282035" y="4760584"/>
            <a:ext cx="769739" cy="269677"/>
          </a:xfrm>
          <a:prstGeom prst="roundRect">
            <a:avLst/>
          </a:prstGeom>
          <a:solidFill>
            <a:srgbClr val="E0F2F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Text 10"/>
          <p:cNvSpPr/>
          <p:nvPr/>
        </p:nvSpPr>
        <p:spPr>
          <a:xfrm>
            <a:off x="6282035" y="4760584"/>
            <a:ext cx="769739" cy="269677"/>
          </a:xfrm>
          <a:prstGeom prst="rect">
            <a:avLst/>
          </a:prstGeom>
          <a:noFill/>
          <a:ln/>
        </p:spPr>
        <p:txBody>
          <a:bodyPr wrap="none" lIns="136017" tIns="68072" rIns="136017" bIns="68072" rtlCol="0" anchor="t">
            <a:sp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284C7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AC Joint</a:t>
            </a:r>
            <a:endParaRPr lang="en-US" sz="9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43F9EEF-F2BD-56C1-0574-161ACB7F5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285" y="130824"/>
            <a:ext cx="7597011" cy="48409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731509"/>
          </a:xfrm>
          <a:prstGeom prst="rect">
            <a:avLst/>
          </a:prstGeom>
          <a:solidFill>
            <a:srgbClr val="1E293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428625" y="228600"/>
            <a:ext cx="1667892" cy="23634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Supraspinatus Tests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2"/>
          <p:cNvSpPr/>
          <p:nvPr/>
        </p:nvSpPr>
        <p:spPr>
          <a:xfrm>
            <a:off x="1000125" y="1072986"/>
            <a:ext cx="7143750" cy="2857500"/>
          </a:xfrm>
          <a:prstGeom prst="rect">
            <a:avLst/>
          </a:prstGeom>
          <a:solidFill>
            <a:srgbClr val="F8FAFC"/>
          </a:solidFill>
          <a:ln w="18288">
            <a:solidFill>
              <a:srgbClr val="E0F2F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3"/>
          <p:cNvSpPr/>
          <p:nvPr/>
        </p:nvSpPr>
        <p:spPr>
          <a:xfrm>
            <a:off x="2757488" y="4216236"/>
            <a:ext cx="3629025" cy="585788"/>
          </a:xfrm>
          <a:prstGeom prst="roundRect">
            <a:avLst/>
          </a:prstGeom>
          <a:solidFill>
            <a:srgbClr val="0284C7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4"/>
          <p:cNvSpPr/>
          <p:nvPr/>
        </p:nvSpPr>
        <p:spPr>
          <a:xfrm>
            <a:off x="2757488" y="4216236"/>
            <a:ext cx="3629025" cy="585788"/>
          </a:xfrm>
          <a:prstGeom prst="rect">
            <a:avLst/>
          </a:prstGeom>
          <a:noFill/>
          <a:ln/>
        </p:spPr>
        <p:txBody>
          <a:bodyPr wrap="square" lIns="408178" tIns="204089" rIns="408178" bIns="204089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Tests Supraspinatus Strength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2E073AE-1EFA-DD5E-9DF1-0E3EDFA707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958" y="788659"/>
            <a:ext cx="3555077" cy="36393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60D0822-1D14-ACF2-9610-22FE1DDEC9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1638" y="1213013"/>
            <a:ext cx="4005168" cy="284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0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731509"/>
          </a:xfrm>
          <a:prstGeom prst="rect">
            <a:avLst/>
          </a:prstGeom>
          <a:solidFill>
            <a:srgbClr val="1E293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428625" y="228600"/>
            <a:ext cx="1543371" cy="23634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Infraspinatus Test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2"/>
          <p:cNvSpPr/>
          <p:nvPr/>
        </p:nvSpPr>
        <p:spPr>
          <a:xfrm>
            <a:off x="1714500" y="1101561"/>
            <a:ext cx="5715000" cy="2857500"/>
          </a:xfrm>
          <a:prstGeom prst="rect">
            <a:avLst/>
          </a:prstGeom>
          <a:solidFill>
            <a:srgbClr val="F8FAFC"/>
          </a:solidFill>
          <a:ln w="18288">
            <a:solidFill>
              <a:srgbClr val="E0F2F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3"/>
          <p:cNvSpPr/>
          <p:nvPr/>
        </p:nvSpPr>
        <p:spPr>
          <a:xfrm>
            <a:off x="1714500" y="4187661"/>
            <a:ext cx="5715000" cy="585788"/>
          </a:xfrm>
          <a:prstGeom prst="rect">
            <a:avLst/>
          </a:prstGeom>
          <a:solidFill>
            <a:srgbClr val="0284C7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Resisted external rotation at side</a:t>
            </a:r>
          </a:p>
        </p:txBody>
      </p:sp>
      <p:sp>
        <p:nvSpPr>
          <p:cNvPr id="8" name="Shape 4"/>
          <p:cNvSpPr/>
          <p:nvPr/>
        </p:nvSpPr>
        <p:spPr>
          <a:xfrm>
            <a:off x="1714500" y="4187661"/>
            <a:ext cx="57150" cy="585788"/>
          </a:xfrm>
          <a:prstGeom prst="rect">
            <a:avLst/>
          </a:prstGeom>
          <a:solidFill>
            <a:srgbClr val="1E293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5"/>
          <p:cNvSpPr/>
          <p:nvPr/>
        </p:nvSpPr>
        <p:spPr>
          <a:xfrm>
            <a:off x="2057400" y="4359111"/>
            <a:ext cx="5029200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317C658-AE12-5584-DFFD-34F77E9C5C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6287" y="1038011"/>
            <a:ext cx="3591426" cy="3067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48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1769F-5DC2-EF3C-DFE1-A0F3C2A60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C1B1F430-26FA-4B3F-756E-2C8BFF98F6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BA96BD9E-EAD7-1F57-C278-49155F2D6D65}"/>
              </a:ext>
            </a:extLst>
          </p:cNvPr>
          <p:cNvSpPr/>
          <p:nvPr/>
        </p:nvSpPr>
        <p:spPr>
          <a:xfrm>
            <a:off x="0" y="0"/>
            <a:ext cx="9144000" cy="731509"/>
          </a:xfrm>
          <a:prstGeom prst="rect">
            <a:avLst/>
          </a:prstGeom>
          <a:solidFill>
            <a:srgbClr val="1E293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7ED40872-A627-C90F-A422-9A7CA2DAC779}"/>
              </a:ext>
            </a:extLst>
          </p:cNvPr>
          <p:cNvSpPr/>
          <p:nvPr/>
        </p:nvSpPr>
        <p:spPr>
          <a:xfrm>
            <a:off x="428625" y="228600"/>
            <a:ext cx="1441036" cy="23634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Teres Minor Test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D64B09B9-8680-355A-14AF-267B88B93FDD}"/>
              </a:ext>
            </a:extLst>
          </p:cNvPr>
          <p:cNvSpPr/>
          <p:nvPr/>
        </p:nvSpPr>
        <p:spPr>
          <a:xfrm>
            <a:off x="1714500" y="1101561"/>
            <a:ext cx="5715000" cy="2857500"/>
          </a:xfrm>
          <a:prstGeom prst="rect">
            <a:avLst/>
          </a:prstGeom>
          <a:solidFill>
            <a:srgbClr val="F8FAFC"/>
          </a:solidFill>
          <a:ln w="18288">
            <a:solidFill>
              <a:srgbClr val="E0F2F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F7932A91-D68C-6297-F31D-DE05BA6F351C}"/>
              </a:ext>
            </a:extLst>
          </p:cNvPr>
          <p:cNvSpPr/>
          <p:nvPr/>
        </p:nvSpPr>
        <p:spPr>
          <a:xfrm>
            <a:off x="1714500" y="4187661"/>
            <a:ext cx="5715000" cy="585788"/>
          </a:xfrm>
          <a:prstGeom prst="rect">
            <a:avLst/>
          </a:prstGeom>
          <a:solidFill>
            <a:srgbClr val="0284C7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Resisted external rotation at 90 degrees</a:t>
            </a:r>
          </a:p>
        </p:txBody>
      </p:sp>
      <p:sp>
        <p:nvSpPr>
          <p:cNvPr id="8" name="Shape 4">
            <a:extLst>
              <a:ext uri="{FF2B5EF4-FFF2-40B4-BE49-F238E27FC236}">
                <a16:creationId xmlns:a16="http://schemas.microsoft.com/office/drawing/2014/main" id="{B41C6C72-D4E8-628F-FEA4-2A930D08651E}"/>
              </a:ext>
            </a:extLst>
          </p:cNvPr>
          <p:cNvSpPr/>
          <p:nvPr/>
        </p:nvSpPr>
        <p:spPr>
          <a:xfrm>
            <a:off x="1714500" y="4187661"/>
            <a:ext cx="57150" cy="585788"/>
          </a:xfrm>
          <a:prstGeom prst="rect">
            <a:avLst/>
          </a:prstGeom>
          <a:solidFill>
            <a:srgbClr val="1E293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8A9F1A1E-C981-6709-9D46-CB5036507C62}"/>
              </a:ext>
            </a:extLst>
          </p:cNvPr>
          <p:cNvSpPr/>
          <p:nvPr/>
        </p:nvSpPr>
        <p:spPr>
          <a:xfrm>
            <a:off x="2057400" y="4359111"/>
            <a:ext cx="5029200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BC922AE-81DF-2CFF-769D-A317D4CDF6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9576" y="1101561"/>
            <a:ext cx="3924848" cy="292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82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731509"/>
          </a:xfrm>
          <a:prstGeom prst="rect">
            <a:avLst/>
          </a:prstGeom>
          <a:solidFill>
            <a:srgbClr val="1E293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428625" y="228600"/>
            <a:ext cx="1591911" cy="23634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Subscapularis Test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5"/>
          <p:cNvSpPr/>
          <p:nvPr/>
        </p:nvSpPr>
        <p:spPr>
          <a:xfrm>
            <a:off x="5072063" y="2563351"/>
            <a:ext cx="3357563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6"/>
          <p:cNvSpPr/>
          <p:nvPr/>
        </p:nvSpPr>
        <p:spPr>
          <a:xfrm>
            <a:off x="5072063" y="3011621"/>
            <a:ext cx="65" cy="24128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utoShape 6" descr="Physical exam test illustrations">
            <a:extLst>
              <a:ext uri="{FF2B5EF4-FFF2-40B4-BE49-F238E27FC236}">
                <a16:creationId xmlns:a16="http://schemas.microsoft.com/office/drawing/2014/main" id="{2A91CBD1-98C5-55B0-061B-7F0501FD0DE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DB3C599-F428-E257-AD11-A587A54D34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50" y="602145"/>
            <a:ext cx="9144000" cy="424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6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6346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731509"/>
          </a:xfrm>
          <a:prstGeom prst="rect">
            <a:avLst/>
          </a:prstGeom>
          <a:solidFill>
            <a:srgbClr val="1E293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428625" y="228600"/>
            <a:ext cx="2171700" cy="2743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Impingement Tests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3"/>
          <p:cNvSpPr/>
          <p:nvPr/>
        </p:nvSpPr>
        <p:spPr>
          <a:xfrm>
            <a:off x="1910584" y="4301413"/>
            <a:ext cx="3929063" cy="471488"/>
          </a:xfrm>
          <a:prstGeom prst="rect">
            <a:avLst/>
          </a:prstGeom>
          <a:solidFill>
            <a:srgbClr val="0284C7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4"/>
          <p:cNvSpPr/>
          <p:nvPr/>
        </p:nvSpPr>
        <p:spPr>
          <a:xfrm>
            <a:off x="428625" y="4246234"/>
            <a:ext cx="3929063" cy="471488"/>
          </a:xfrm>
          <a:prstGeom prst="rect">
            <a:avLst/>
          </a:prstGeom>
          <a:noFill/>
          <a:ln/>
        </p:spPr>
        <p:txBody>
          <a:bodyPr wrap="square" lIns="272161" tIns="136017" rIns="272161" bIns="136017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Neer's Test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7"/>
          <p:cNvSpPr/>
          <p:nvPr/>
        </p:nvSpPr>
        <p:spPr>
          <a:xfrm>
            <a:off x="4786313" y="4246234"/>
            <a:ext cx="3929063" cy="471488"/>
          </a:xfrm>
          <a:prstGeom prst="rect">
            <a:avLst/>
          </a:prstGeom>
          <a:noFill/>
          <a:ln/>
        </p:spPr>
        <p:txBody>
          <a:bodyPr wrap="square" lIns="272161" tIns="136017" rIns="272161" bIns="136017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Hawkins-Kennedy Test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814B2B2-86BF-8A2D-6A54-63A5D90182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6663" y="1073423"/>
            <a:ext cx="4082049" cy="3030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23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FCC83-92C7-5A09-9582-8EA1A212F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6D0F4B39-6245-2DCC-8029-E807F3FE86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7206" y="-2846"/>
            <a:ext cx="9144000" cy="5146346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CFC2C4FF-AF94-9C4C-345A-F1549003DCF5}"/>
              </a:ext>
            </a:extLst>
          </p:cNvPr>
          <p:cNvSpPr/>
          <p:nvPr/>
        </p:nvSpPr>
        <p:spPr>
          <a:xfrm>
            <a:off x="0" y="0"/>
            <a:ext cx="9144000" cy="731509"/>
          </a:xfrm>
          <a:prstGeom prst="rect">
            <a:avLst/>
          </a:prstGeom>
          <a:solidFill>
            <a:srgbClr val="1E293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47C2EEC7-3DED-A2EA-250A-444D58CA4C97}"/>
              </a:ext>
            </a:extLst>
          </p:cNvPr>
          <p:cNvSpPr/>
          <p:nvPr/>
        </p:nvSpPr>
        <p:spPr>
          <a:xfrm>
            <a:off x="428625" y="228600"/>
            <a:ext cx="2171700" cy="2743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Impingement Tests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7E7E012B-15C2-F8CA-9F3F-79668DDD7F8D}"/>
              </a:ext>
            </a:extLst>
          </p:cNvPr>
          <p:cNvSpPr/>
          <p:nvPr/>
        </p:nvSpPr>
        <p:spPr>
          <a:xfrm>
            <a:off x="428625" y="4246234"/>
            <a:ext cx="3929063" cy="471488"/>
          </a:xfrm>
          <a:prstGeom prst="rect">
            <a:avLst/>
          </a:prstGeom>
          <a:noFill/>
          <a:ln/>
        </p:spPr>
        <p:txBody>
          <a:bodyPr wrap="square" lIns="272161" tIns="136017" rIns="272161" bIns="136017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Neer's Test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6">
            <a:extLst>
              <a:ext uri="{FF2B5EF4-FFF2-40B4-BE49-F238E27FC236}">
                <a16:creationId xmlns:a16="http://schemas.microsoft.com/office/drawing/2014/main" id="{5D0ED18E-5FE3-6A3F-A3AD-243610C7B3CF}"/>
              </a:ext>
            </a:extLst>
          </p:cNvPr>
          <p:cNvSpPr/>
          <p:nvPr/>
        </p:nvSpPr>
        <p:spPr>
          <a:xfrm>
            <a:off x="2140907" y="4362484"/>
            <a:ext cx="3929063" cy="471488"/>
          </a:xfrm>
          <a:prstGeom prst="rect">
            <a:avLst/>
          </a:prstGeom>
          <a:solidFill>
            <a:srgbClr val="0284C7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F98668CA-AE7B-E0C2-8593-F669B149D7A1}"/>
              </a:ext>
            </a:extLst>
          </p:cNvPr>
          <p:cNvSpPr/>
          <p:nvPr/>
        </p:nvSpPr>
        <p:spPr>
          <a:xfrm>
            <a:off x="1828701" y="4362484"/>
            <a:ext cx="3929063" cy="471488"/>
          </a:xfrm>
          <a:prstGeom prst="rect">
            <a:avLst/>
          </a:prstGeom>
          <a:noFill/>
          <a:ln/>
        </p:spPr>
        <p:txBody>
          <a:bodyPr wrap="square" lIns="272161" tIns="136017" rIns="272161" bIns="136017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Hawkins-Kennedy Test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BB38246-8816-76FA-33FF-9151F09C6B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3156" y="815283"/>
            <a:ext cx="2609981" cy="354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28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731509"/>
          </a:xfrm>
          <a:prstGeom prst="rect">
            <a:avLst/>
          </a:prstGeom>
          <a:solidFill>
            <a:srgbClr val="1E293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428625" y="228600"/>
            <a:ext cx="1630561" cy="2743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AC Joint Tests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2"/>
          <p:cNvSpPr/>
          <p:nvPr/>
        </p:nvSpPr>
        <p:spPr>
          <a:xfrm>
            <a:off x="428625" y="1160134"/>
            <a:ext cx="3929063" cy="3554741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3"/>
          <p:cNvSpPr/>
          <p:nvPr/>
        </p:nvSpPr>
        <p:spPr>
          <a:xfrm>
            <a:off x="428625" y="1160134"/>
            <a:ext cx="3929063" cy="57150"/>
          </a:xfrm>
          <a:prstGeom prst="rect">
            <a:avLst/>
          </a:prstGeom>
          <a:solidFill>
            <a:srgbClr val="0284C7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4"/>
          <p:cNvSpPr/>
          <p:nvPr/>
        </p:nvSpPr>
        <p:spPr>
          <a:xfrm>
            <a:off x="4343400" y="1160134"/>
            <a:ext cx="14288" cy="3554741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28625" y="4700588"/>
            <a:ext cx="3929063" cy="14288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6"/>
          <p:cNvSpPr/>
          <p:nvPr/>
        </p:nvSpPr>
        <p:spPr>
          <a:xfrm>
            <a:off x="428625" y="1160134"/>
            <a:ext cx="14288" cy="3554741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1814513" y="1445884"/>
            <a:ext cx="1143000" cy="1143000"/>
          </a:xfrm>
          <a:prstGeom prst="ellipse">
            <a:avLst/>
          </a:prstGeom>
          <a:solidFill>
            <a:srgbClr val="E0F2F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5981" y="1731634"/>
            <a:ext cx="500063" cy="5715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489472" y="2817484"/>
            <a:ext cx="1793081" cy="2768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Direct Palpation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9"/>
          <p:cNvSpPr/>
          <p:nvPr/>
        </p:nvSpPr>
        <p:spPr>
          <a:xfrm>
            <a:off x="714375" y="3265754"/>
            <a:ext cx="334327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Press directly on the acromioclavicular joint to check for localized tenderness.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4772025" y="1160134"/>
            <a:ext cx="3943350" cy="3554741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1"/>
          <p:cNvSpPr/>
          <p:nvPr/>
        </p:nvSpPr>
        <p:spPr>
          <a:xfrm>
            <a:off x="4772025" y="1160134"/>
            <a:ext cx="3943350" cy="57150"/>
          </a:xfrm>
          <a:prstGeom prst="rect">
            <a:avLst/>
          </a:prstGeom>
          <a:solidFill>
            <a:srgbClr val="0284C7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2"/>
          <p:cNvSpPr/>
          <p:nvPr/>
        </p:nvSpPr>
        <p:spPr>
          <a:xfrm>
            <a:off x="8701088" y="1160134"/>
            <a:ext cx="14288" cy="3554741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3"/>
          <p:cNvSpPr/>
          <p:nvPr/>
        </p:nvSpPr>
        <p:spPr>
          <a:xfrm>
            <a:off x="4772025" y="4700588"/>
            <a:ext cx="3943350" cy="14288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4"/>
          <p:cNvSpPr/>
          <p:nvPr/>
        </p:nvSpPr>
        <p:spPr>
          <a:xfrm>
            <a:off x="4772025" y="1160134"/>
            <a:ext cx="14288" cy="3554741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6"/>
          <p:cNvSpPr/>
          <p:nvPr/>
        </p:nvSpPr>
        <p:spPr>
          <a:xfrm>
            <a:off x="5459611" y="3700346"/>
            <a:ext cx="2582466" cy="2768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Cross-Body Adduction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7"/>
          <p:cNvSpPr/>
          <p:nvPr/>
        </p:nvSpPr>
        <p:spPr>
          <a:xfrm>
            <a:off x="5072063" y="4016187"/>
            <a:ext cx="3357563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Elevate the arm to 90° and adduct across the body to compress the AC joint.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DC7D408-CEF7-9276-4C1F-7C0D1715AC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3196" y="1197369"/>
            <a:ext cx="3161007" cy="246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68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731509"/>
          </a:xfrm>
          <a:prstGeom prst="rect">
            <a:avLst/>
          </a:prstGeom>
          <a:solidFill>
            <a:srgbClr val="1E293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428625" y="228600"/>
            <a:ext cx="3268266" cy="2743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Instability Tests: Sulcus Sign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2"/>
          <p:cNvSpPr/>
          <p:nvPr/>
        </p:nvSpPr>
        <p:spPr>
          <a:xfrm>
            <a:off x="428625" y="1160134"/>
            <a:ext cx="3929063" cy="3554741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3"/>
          <p:cNvSpPr/>
          <p:nvPr/>
        </p:nvSpPr>
        <p:spPr>
          <a:xfrm>
            <a:off x="428625" y="1160134"/>
            <a:ext cx="3929063" cy="57150"/>
          </a:xfrm>
          <a:prstGeom prst="rect">
            <a:avLst/>
          </a:prstGeom>
          <a:solidFill>
            <a:srgbClr val="0284C7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4"/>
          <p:cNvSpPr/>
          <p:nvPr/>
        </p:nvSpPr>
        <p:spPr>
          <a:xfrm>
            <a:off x="4343400" y="1160134"/>
            <a:ext cx="14288" cy="3554741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28625" y="4700588"/>
            <a:ext cx="3929063" cy="14288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6"/>
          <p:cNvSpPr/>
          <p:nvPr/>
        </p:nvSpPr>
        <p:spPr>
          <a:xfrm>
            <a:off x="428625" y="1160134"/>
            <a:ext cx="14288" cy="3554741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7"/>
          <p:cNvSpPr/>
          <p:nvPr/>
        </p:nvSpPr>
        <p:spPr>
          <a:xfrm>
            <a:off x="1314450" y="1514642"/>
            <a:ext cx="1285875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Test Action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8"/>
          <p:cNvSpPr/>
          <p:nvPr/>
        </p:nvSpPr>
        <p:spPr>
          <a:xfrm>
            <a:off x="714375" y="2274559"/>
            <a:ext cx="3343275" cy="10972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Apply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284C7"/>
                </a:solidFill>
                <a:effectLst/>
                <a:uLnTx/>
                <a:uFillTx/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downward traction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 on the arm while the patient is relaxed. Observe the space between the acromion and the humeral head.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4772025" y="1160134"/>
            <a:ext cx="3943350" cy="3554741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4772025" y="1160134"/>
            <a:ext cx="3943350" cy="57150"/>
          </a:xfrm>
          <a:prstGeom prst="rect">
            <a:avLst/>
          </a:prstGeom>
          <a:solidFill>
            <a:srgbClr val="0284C7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8701088" y="1160134"/>
            <a:ext cx="14288" cy="3554741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4772025" y="4700588"/>
            <a:ext cx="3943350" cy="14288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4772025" y="1160134"/>
            <a:ext cx="14288" cy="3554741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4"/>
          <p:cNvSpPr/>
          <p:nvPr/>
        </p:nvSpPr>
        <p:spPr>
          <a:xfrm>
            <a:off x="5672138" y="1514642"/>
            <a:ext cx="2314575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5"/>
          <p:cNvSpPr/>
          <p:nvPr/>
        </p:nvSpPr>
        <p:spPr>
          <a:xfrm>
            <a:off x="5072063" y="2274559"/>
            <a:ext cx="3357563" cy="2269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25604F9-A35D-3BA6-A53E-414F8371A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5255" y="1253149"/>
            <a:ext cx="2534141" cy="3890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6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731509"/>
          </a:xfrm>
          <a:prstGeom prst="rect">
            <a:avLst/>
          </a:prstGeom>
          <a:solidFill>
            <a:srgbClr val="1E293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428625" y="228600"/>
            <a:ext cx="5000625" cy="2743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Instability Tests: Apprehension &amp; Relocation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2"/>
          <p:cNvSpPr/>
          <p:nvPr/>
        </p:nvSpPr>
        <p:spPr>
          <a:xfrm>
            <a:off x="428625" y="1160134"/>
            <a:ext cx="3929063" cy="3554741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3"/>
          <p:cNvSpPr/>
          <p:nvPr/>
        </p:nvSpPr>
        <p:spPr>
          <a:xfrm>
            <a:off x="428625" y="1160134"/>
            <a:ext cx="3929063" cy="57150"/>
          </a:xfrm>
          <a:prstGeom prst="rect">
            <a:avLst/>
          </a:prstGeom>
          <a:solidFill>
            <a:srgbClr val="0284C7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4"/>
          <p:cNvSpPr/>
          <p:nvPr/>
        </p:nvSpPr>
        <p:spPr>
          <a:xfrm>
            <a:off x="4343400" y="1160134"/>
            <a:ext cx="14288" cy="3554741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28625" y="4700588"/>
            <a:ext cx="3929063" cy="14288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6"/>
          <p:cNvSpPr/>
          <p:nvPr/>
        </p:nvSpPr>
        <p:spPr>
          <a:xfrm>
            <a:off x="428625" y="1160134"/>
            <a:ext cx="14288" cy="3554741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238" y="1478031"/>
            <a:ext cx="342900" cy="34290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314450" y="1514642"/>
            <a:ext cx="2146697" cy="2768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Apprehension Test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8"/>
          <p:cNvSpPr/>
          <p:nvPr/>
        </p:nvSpPr>
        <p:spPr>
          <a:xfrm>
            <a:off x="714375" y="2274559"/>
            <a:ext cx="3343275" cy="2269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714375" y="3695610"/>
            <a:ext cx="3343275" cy="689372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714375" y="3739753"/>
            <a:ext cx="3343275" cy="689372"/>
          </a:xfrm>
          <a:prstGeom prst="rect">
            <a:avLst/>
          </a:prstGeom>
          <a:noFill/>
          <a:ln/>
        </p:spPr>
        <p:txBody>
          <a:bodyPr wrap="square" lIns="204089" tIns="204089" rIns="204089" bIns="204089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284C7"/>
                </a:solidFill>
                <a:effectLst/>
                <a:uLnTx/>
                <a:uFillTx/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Positive if the patient feels apprehension (fear of dislocation), not just pain.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1"/>
          <p:cNvSpPr/>
          <p:nvPr/>
        </p:nvSpPr>
        <p:spPr>
          <a:xfrm>
            <a:off x="4772025" y="1160134"/>
            <a:ext cx="3943350" cy="3554741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2"/>
          <p:cNvSpPr/>
          <p:nvPr/>
        </p:nvSpPr>
        <p:spPr>
          <a:xfrm>
            <a:off x="4772025" y="1160134"/>
            <a:ext cx="3943350" cy="57150"/>
          </a:xfrm>
          <a:prstGeom prst="rect">
            <a:avLst/>
          </a:prstGeom>
          <a:solidFill>
            <a:srgbClr val="0284C7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3"/>
          <p:cNvSpPr/>
          <p:nvPr/>
        </p:nvSpPr>
        <p:spPr>
          <a:xfrm>
            <a:off x="8701088" y="1160134"/>
            <a:ext cx="14288" cy="3554741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4"/>
          <p:cNvSpPr/>
          <p:nvPr/>
        </p:nvSpPr>
        <p:spPr>
          <a:xfrm>
            <a:off x="4772025" y="4700588"/>
            <a:ext cx="3943350" cy="14288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5"/>
          <p:cNvSpPr/>
          <p:nvPr/>
        </p:nvSpPr>
        <p:spPr>
          <a:xfrm>
            <a:off x="4772025" y="1160134"/>
            <a:ext cx="14288" cy="3554741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4925" y="1478031"/>
            <a:ext cx="342900" cy="34290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5672138" y="1514642"/>
            <a:ext cx="1744861" cy="2768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Relocation Test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17"/>
          <p:cNvSpPr/>
          <p:nvPr/>
        </p:nvSpPr>
        <p:spPr>
          <a:xfrm>
            <a:off x="5072063" y="2274559"/>
            <a:ext cx="3357563" cy="2269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Shape 18"/>
          <p:cNvSpPr/>
          <p:nvPr/>
        </p:nvSpPr>
        <p:spPr>
          <a:xfrm>
            <a:off x="5072063" y="3566517"/>
            <a:ext cx="3357563" cy="862608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19"/>
          <p:cNvSpPr/>
          <p:nvPr/>
        </p:nvSpPr>
        <p:spPr>
          <a:xfrm>
            <a:off x="5072063" y="3566517"/>
            <a:ext cx="3357563" cy="862608"/>
          </a:xfrm>
          <a:prstGeom prst="rect">
            <a:avLst/>
          </a:prstGeom>
          <a:noFill/>
          <a:ln/>
        </p:spPr>
        <p:txBody>
          <a:bodyPr wrap="square" lIns="204089" tIns="204089" rIns="204089" bIns="204089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284C7"/>
                </a:solidFill>
                <a:effectLst/>
                <a:uLnTx/>
                <a:uFillTx/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Positive if the patient's apprehension is relieved and further external rotation is possible.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2636C85-7F49-C99F-BCA2-59B509912F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924" y="1925094"/>
            <a:ext cx="3315163" cy="239110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1F5D108-6881-09A2-144C-7DB38BCB86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4925" y="1894115"/>
            <a:ext cx="3315163" cy="2295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93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220" y="214954"/>
            <a:ext cx="5657850" cy="694478"/>
          </a:xfrm>
        </p:spPr>
        <p:txBody>
          <a:bodyPr/>
          <a:lstStyle/>
          <a:p>
            <a:r>
              <a:rPr dirty="0"/>
              <a:t>Rotator Cuff MRI</a:t>
            </a:r>
          </a:p>
        </p:txBody>
      </p:sp>
      <p:pic>
        <p:nvPicPr>
          <p:cNvPr id="3" name="Picture 2" descr="page_6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693" y="-79131"/>
            <a:ext cx="7164776" cy="53735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731509"/>
          </a:xfrm>
          <a:prstGeom prst="rect">
            <a:avLst/>
          </a:prstGeom>
          <a:solidFill>
            <a:srgbClr val="1E29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1"/>
          <p:cNvSpPr/>
          <p:nvPr/>
        </p:nvSpPr>
        <p:spPr>
          <a:xfrm>
            <a:off x="428625" y="228600"/>
            <a:ext cx="2516386" cy="2743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Rotator Cuff Overview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1080775" y="1021854"/>
            <a:ext cx="7143750" cy="3536156"/>
          </a:xfrm>
          <a:prstGeom prst="rect">
            <a:avLst/>
          </a:prstGeom>
          <a:solidFill>
            <a:srgbClr val="F8FAFC"/>
          </a:solidFill>
          <a:ln w="18288">
            <a:solidFill>
              <a:srgbClr val="E0F2F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Shape 3"/>
          <p:cNvSpPr/>
          <p:nvPr/>
        </p:nvSpPr>
        <p:spPr>
          <a:xfrm>
            <a:off x="1959173" y="4699332"/>
            <a:ext cx="1159073" cy="269677"/>
          </a:xfrm>
          <a:prstGeom prst="roundRect">
            <a:avLst/>
          </a:prstGeom>
          <a:solidFill>
            <a:srgbClr val="E0F2F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Text 4"/>
          <p:cNvSpPr/>
          <p:nvPr/>
        </p:nvSpPr>
        <p:spPr>
          <a:xfrm>
            <a:off x="1959173" y="4699332"/>
            <a:ext cx="1159073" cy="269677"/>
          </a:xfrm>
          <a:prstGeom prst="rect">
            <a:avLst/>
          </a:prstGeom>
          <a:noFill/>
          <a:ln/>
        </p:spPr>
        <p:txBody>
          <a:bodyPr wrap="none" lIns="136017" tIns="68072" rIns="136017" bIns="68072" rtlCol="0" anchor="t">
            <a:sp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284C7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Supraspinatus</a:t>
            </a:r>
            <a:endParaRPr lang="en-US" sz="900" dirty="0"/>
          </a:p>
        </p:txBody>
      </p:sp>
      <p:sp>
        <p:nvSpPr>
          <p:cNvPr id="9" name="Shape 5"/>
          <p:cNvSpPr/>
          <p:nvPr/>
        </p:nvSpPr>
        <p:spPr>
          <a:xfrm>
            <a:off x="3403997" y="4699332"/>
            <a:ext cx="1082278" cy="269677"/>
          </a:xfrm>
          <a:prstGeom prst="roundRect">
            <a:avLst/>
          </a:prstGeom>
          <a:solidFill>
            <a:srgbClr val="E0F2F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6"/>
          <p:cNvSpPr/>
          <p:nvPr/>
        </p:nvSpPr>
        <p:spPr>
          <a:xfrm>
            <a:off x="3403997" y="4699332"/>
            <a:ext cx="1082278" cy="269677"/>
          </a:xfrm>
          <a:prstGeom prst="rect">
            <a:avLst/>
          </a:prstGeom>
          <a:noFill/>
          <a:ln/>
        </p:spPr>
        <p:txBody>
          <a:bodyPr wrap="none" lIns="136017" tIns="68072" rIns="136017" bIns="68072" rtlCol="0" anchor="t">
            <a:sp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284C7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Infraspinatus</a:t>
            </a:r>
            <a:endParaRPr lang="en-US" sz="900" dirty="0"/>
          </a:p>
        </p:txBody>
      </p:sp>
      <p:sp>
        <p:nvSpPr>
          <p:cNvPr id="11" name="Shape 7"/>
          <p:cNvSpPr/>
          <p:nvPr/>
        </p:nvSpPr>
        <p:spPr>
          <a:xfrm>
            <a:off x="4772025" y="4699332"/>
            <a:ext cx="984052" cy="269677"/>
          </a:xfrm>
          <a:prstGeom prst="roundRect">
            <a:avLst/>
          </a:prstGeom>
          <a:solidFill>
            <a:srgbClr val="E0F2F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Text 8"/>
          <p:cNvSpPr/>
          <p:nvPr/>
        </p:nvSpPr>
        <p:spPr>
          <a:xfrm>
            <a:off x="4772025" y="4699332"/>
            <a:ext cx="984052" cy="269677"/>
          </a:xfrm>
          <a:prstGeom prst="rect">
            <a:avLst/>
          </a:prstGeom>
          <a:noFill/>
          <a:ln/>
        </p:spPr>
        <p:txBody>
          <a:bodyPr wrap="none" lIns="136017" tIns="68072" rIns="136017" bIns="68072" rtlCol="0" anchor="t">
            <a:sp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284C7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Teres Minor</a:t>
            </a:r>
            <a:endParaRPr lang="en-US" sz="900" dirty="0"/>
          </a:p>
        </p:txBody>
      </p:sp>
      <p:sp>
        <p:nvSpPr>
          <p:cNvPr id="13" name="Shape 9"/>
          <p:cNvSpPr/>
          <p:nvPr/>
        </p:nvSpPr>
        <p:spPr>
          <a:xfrm>
            <a:off x="6041827" y="4699332"/>
            <a:ext cx="1143000" cy="269677"/>
          </a:xfrm>
          <a:prstGeom prst="roundRect">
            <a:avLst/>
          </a:prstGeom>
          <a:solidFill>
            <a:srgbClr val="E0F2F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Text 10"/>
          <p:cNvSpPr/>
          <p:nvPr/>
        </p:nvSpPr>
        <p:spPr>
          <a:xfrm>
            <a:off x="6041827" y="4699332"/>
            <a:ext cx="1143000" cy="269677"/>
          </a:xfrm>
          <a:prstGeom prst="rect">
            <a:avLst/>
          </a:prstGeom>
          <a:noFill/>
          <a:ln/>
        </p:spPr>
        <p:txBody>
          <a:bodyPr wrap="none" lIns="136017" tIns="68072" rIns="136017" bIns="68072" rtlCol="0" anchor="t">
            <a:sp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284C7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Subscapularis</a:t>
            </a:r>
            <a:endParaRPr lang="en-US" sz="9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2232262-7C78-7F8F-404B-AEA64A2879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7544" y="1021854"/>
            <a:ext cx="3659679" cy="3620328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66A90AE3-1FD9-36EE-32A5-B088C1E06B9D}"/>
              </a:ext>
            </a:extLst>
          </p:cNvPr>
          <p:cNvSpPr txBox="1">
            <a:spLocks/>
          </p:cNvSpPr>
          <p:nvPr/>
        </p:nvSpPr>
        <p:spPr>
          <a:xfrm>
            <a:off x="1080775" y="1109892"/>
            <a:ext cx="3125465" cy="324061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Supraspinatus –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abduction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Infraspinatus –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external rotation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Teres minor –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external rotation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Subscapularis –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internal rotation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617E7-6E29-6E14-61F1-E366BE5D4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Management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A63B45-6B86-D3AD-1746-D5AC1B0B5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5900" y="1289603"/>
            <a:ext cx="3166390" cy="3305020"/>
          </a:xfrm>
        </p:spPr>
        <p:txBody>
          <a:bodyPr/>
          <a:lstStyle/>
          <a:p>
            <a:r>
              <a:rPr lang="en-GB" b="1" i="1" dirty="0"/>
              <a:t>Rest</a:t>
            </a:r>
            <a:r>
              <a:rPr lang="en-GB" dirty="0"/>
              <a:t> and </a:t>
            </a:r>
            <a:r>
              <a:rPr lang="en-GB" b="1" i="1" dirty="0"/>
              <a:t>adapted activities</a:t>
            </a:r>
            <a:endParaRPr lang="en-GB" dirty="0"/>
          </a:p>
          <a:p>
            <a:r>
              <a:rPr lang="en-GB" b="1" i="1" dirty="0"/>
              <a:t>Analgesia</a:t>
            </a:r>
            <a:r>
              <a:rPr lang="en-GB" dirty="0"/>
              <a:t> </a:t>
            </a:r>
          </a:p>
          <a:p>
            <a:r>
              <a:rPr lang="en-GB" b="1" i="1" dirty="0"/>
              <a:t>Physiotherapy</a:t>
            </a:r>
          </a:p>
          <a:p>
            <a:r>
              <a:rPr lang="en-GB" b="1" i="1" dirty="0"/>
              <a:t>Steroid injection</a:t>
            </a:r>
          </a:p>
          <a:p>
            <a:r>
              <a:rPr lang="en-GB" b="1" i="1" dirty="0"/>
              <a:t>Surgery </a:t>
            </a:r>
            <a:r>
              <a:rPr lang="en-GB" b="1" i="1" dirty="0">
                <a:sym typeface="Wingdings" panose="05000000000000000000" pitchFamily="2" charset="2"/>
              </a:rPr>
              <a:t> Arthroscopic rotator cuff repair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D40E04-7B52-D06A-55C1-10FEF7CCF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4471" y="1759175"/>
            <a:ext cx="3178969" cy="1900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48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B22059-6A2D-C6A0-516B-4338D8110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3B327-1935-2018-9FBA-90CDB2641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Clinical Case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E42FC9-BB07-6E11-93F1-376E797A58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48</a:t>
            </a:r>
            <a:r>
              <a:rPr dirty="0"/>
              <a:t>‑</a:t>
            </a:r>
            <a:r>
              <a:rPr sz="1800" dirty="0"/>
              <a:t>year‑old </a:t>
            </a:r>
            <a:r>
              <a:rPr lang="en-GB" sz="1800" dirty="0"/>
              <a:t>lady</a:t>
            </a:r>
            <a:r>
              <a:rPr sz="1800" dirty="0"/>
              <a:t> with </a:t>
            </a:r>
            <a:r>
              <a:rPr lang="en-GB" sz="1800" dirty="0"/>
              <a:t>7 month</a:t>
            </a:r>
            <a:r>
              <a:rPr sz="1800" dirty="0"/>
              <a:t> shoulder pain</a:t>
            </a:r>
          </a:p>
          <a:p>
            <a:r>
              <a:rPr sz="1800" dirty="0"/>
              <a:t>Gradually worsening stiffness</a:t>
            </a:r>
          </a:p>
          <a:p>
            <a:r>
              <a:rPr lang="en-GB" sz="1800" dirty="0"/>
              <a:t>Limited external rotation on physical exam </a:t>
            </a:r>
          </a:p>
          <a:p>
            <a:r>
              <a:rPr lang="en-GB" sz="1800" dirty="0"/>
              <a:t>PMHx : Type 2 </a:t>
            </a:r>
            <a:r>
              <a:rPr lang="en-GB" sz="1800" dirty="0" err="1"/>
              <a:t>diabates</a:t>
            </a:r>
            <a:r>
              <a:rPr lang="en-GB" sz="1800" dirty="0"/>
              <a:t>, Hypothyroidism</a:t>
            </a:r>
          </a:p>
          <a:p>
            <a:endParaRPr lang="en-GB" sz="1800" dirty="0"/>
          </a:p>
          <a:p>
            <a:r>
              <a:rPr lang="en-GB" sz="1800" dirty="0"/>
              <a:t>Differential ????</a:t>
            </a:r>
            <a:endParaRPr sz="1800" dirty="0"/>
          </a:p>
        </p:txBody>
      </p:sp>
    </p:spTree>
    <p:extLst>
      <p:ext uri="{BB962C8B-B14F-4D97-AF65-F5344CB8AC3E}">
        <p14:creationId xmlns:p14="http://schemas.microsoft.com/office/powerpoint/2010/main" val="187707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2F42A-7418-D8B0-DB3C-0A3431EC5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071AD3A-6B57-6454-2030-9DE8188B80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7662" y="1384300"/>
            <a:ext cx="4133125" cy="301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87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AA388-CE03-76BA-F2EC-BE3ADA096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Frozen shoulder- Adhesive Capsulitis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584257-31DE-2AD9-2C10-DDF733B70B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/>
              <a:t>Inflammation &amp; fibrosis of glenohumeral joint capsule</a:t>
            </a:r>
          </a:p>
          <a:p>
            <a:r>
              <a:rPr lang="en-GB" sz="2400" dirty="0"/>
              <a:t>Middle age , Diabetes , </a:t>
            </a:r>
            <a:r>
              <a:rPr lang="en-GB" sz="2400" dirty="0" err="1"/>
              <a:t>Hypothyrodism</a:t>
            </a:r>
            <a:r>
              <a:rPr lang="en-GB" sz="2400" dirty="0"/>
              <a:t> </a:t>
            </a:r>
          </a:p>
          <a:p>
            <a:r>
              <a:rPr lang="en-GB" sz="2400" dirty="0" err="1"/>
              <a:t>Primay</a:t>
            </a:r>
            <a:r>
              <a:rPr lang="en-GB" sz="2400" dirty="0"/>
              <a:t> vs. Secondary ( Post trauma or surgery)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463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40D2F-C87F-A2A5-B758-ABDDDDC3D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Frozen shoulder </a:t>
            </a:r>
          </a:p>
        </p:txBody>
      </p:sp>
      <p:pic>
        <p:nvPicPr>
          <p:cNvPr id="4" name="Content Placeholder 3" descr="Frozen Shoulder Recovery Timeline | Stages &amp; Expectations">
            <a:extLst>
              <a:ext uri="{FF2B5EF4-FFF2-40B4-BE49-F238E27FC236}">
                <a16:creationId xmlns:a16="http://schemas.microsoft.com/office/drawing/2014/main" id="{E827D413-27EE-2AFA-303C-15CCE02276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2960" y="64770"/>
            <a:ext cx="6562578" cy="463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66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18D09-AD03-017E-5996-C3F69C46C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Treatment- Frozen shoulder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8467D-C907-A8B6-9EC8-8F93EBCF8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384301"/>
            <a:ext cx="2078285" cy="301752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sz="2400" dirty="0"/>
              <a:t>Physiotherapy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/>
              <a:t>Analgesia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/>
              <a:t>Injection </a:t>
            </a:r>
          </a:p>
          <a:p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02CD2EA-5B78-C417-F923-5AFAF44C42EA}"/>
              </a:ext>
            </a:extLst>
          </p:cNvPr>
          <p:cNvSpPr txBox="1">
            <a:spLocks/>
          </p:cNvSpPr>
          <p:nvPr/>
        </p:nvSpPr>
        <p:spPr>
          <a:xfrm>
            <a:off x="5318759" y="1412522"/>
            <a:ext cx="2078285" cy="301752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68580" indent="-68580" algn="l" defTabSz="685800" rtl="0" eaLnBrk="1" latinLnBrk="0" hangingPunct="1">
              <a:lnSpc>
                <a:spcPct val="90000"/>
              </a:lnSpc>
              <a:spcBef>
                <a:spcPts val="900"/>
              </a:spcBef>
              <a:spcAft>
                <a:spcPts val="15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88036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Char char="◦"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425196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Char char="◦"/>
              <a:defRPr sz="10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62356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Char char="◦"/>
              <a:defRPr sz="10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99516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Char char="◦"/>
              <a:defRPr sz="10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825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Char char="◦"/>
              <a:defRPr sz="10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975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Char char="◦"/>
              <a:defRPr sz="10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125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Char char="◦"/>
              <a:defRPr sz="10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275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Char char="◦"/>
              <a:defRPr sz="10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GB" sz="2400" dirty="0"/>
              <a:t>Arthroscopic capsular release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/>
              <a:t>Manipulation under anaesthesia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794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Clinical Case </a:t>
            </a:r>
            <a:r>
              <a:rPr lang="en-GB" dirty="0"/>
              <a:t>4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1800" dirty="0"/>
              <a:t>7</a:t>
            </a:r>
            <a:r>
              <a:rPr lang="en-GB" sz="1800" dirty="0"/>
              <a:t>5</a:t>
            </a:r>
            <a:r>
              <a:rPr sz="1800" dirty="0"/>
              <a:t>‑</a:t>
            </a:r>
            <a:r>
              <a:rPr sz="2400" dirty="0"/>
              <a:t>year‑old </a:t>
            </a:r>
            <a:r>
              <a:rPr lang="en-GB" sz="2400" dirty="0"/>
              <a:t>lady</a:t>
            </a:r>
            <a:r>
              <a:rPr sz="2400" dirty="0"/>
              <a:t> with chronic shoulder pain</a:t>
            </a:r>
          </a:p>
          <a:p>
            <a:r>
              <a:rPr sz="2400" dirty="0"/>
              <a:t>Gradually worsening stiffness</a:t>
            </a:r>
          </a:p>
          <a:p>
            <a:r>
              <a:rPr sz="2400" dirty="0"/>
              <a:t>Difficulty reaching overhead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Glenohumeral Osteoarthritis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1800" dirty="0"/>
              <a:t>Degenerative joint disease of the shoulder</a:t>
            </a:r>
            <a:endParaRPr lang="en-GB" sz="1800" dirty="0"/>
          </a:p>
          <a:p>
            <a:r>
              <a:rPr lang="en-GB" sz="1800" dirty="0"/>
              <a:t>Affects articular cartilage </a:t>
            </a:r>
            <a:endParaRPr sz="1800" dirty="0"/>
          </a:p>
          <a:p>
            <a:r>
              <a:rPr sz="1800" dirty="0"/>
              <a:t>Pain, stiffness</a:t>
            </a:r>
          </a:p>
          <a:p>
            <a:r>
              <a:rPr sz="1800" dirty="0"/>
              <a:t>Crepitus </a:t>
            </a:r>
            <a:r>
              <a:rPr lang="en-GB" sz="1800" dirty="0"/>
              <a:t>, muscle wasting and reduced range of motion ( </a:t>
            </a:r>
            <a:r>
              <a:rPr lang="en-GB" sz="1800" dirty="0">
                <a:solidFill>
                  <a:srgbClr val="FF0000"/>
                </a:solidFill>
              </a:rPr>
              <a:t>External rotation</a:t>
            </a:r>
            <a:r>
              <a:rPr lang="en-GB" sz="1800" dirty="0"/>
              <a:t>)</a:t>
            </a:r>
          </a:p>
          <a:p>
            <a:endParaRPr lang="en-GB" sz="1800" dirty="0"/>
          </a:p>
          <a:p>
            <a:r>
              <a:rPr lang="en-GB" sz="1800" dirty="0"/>
              <a:t>Risk factors </a:t>
            </a:r>
          </a:p>
          <a:p>
            <a:r>
              <a:rPr lang="en-GB" sz="1800" dirty="0"/>
              <a:t>Old age, post – trauma, family history, inflammatory arthritis </a:t>
            </a:r>
            <a:endParaRPr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dirty="0"/>
          </a:p>
        </p:txBody>
      </p:sp>
      <p:pic>
        <p:nvPicPr>
          <p:cNvPr id="3" name="Picture 2" descr="page_4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214953"/>
            <a:ext cx="6421902" cy="48164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B38E94-9F73-F867-919A-DFE83D7A8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635D6-6546-B8B3-618F-C58243394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14952"/>
            <a:ext cx="7543800" cy="1088068"/>
          </a:xfrm>
        </p:spPr>
        <p:txBody>
          <a:bodyPr>
            <a:normAutofit/>
          </a:bodyPr>
          <a:lstStyle/>
          <a:p>
            <a:r>
              <a:rPr lang="en-GB" dirty="0"/>
              <a:t>Management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7A68244-B01B-84FD-B70C-B339380D3D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9978831"/>
              </p:ext>
            </p:extLst>
          </p:nvPr>
        </p:nvGraphicFramePr>
        <p:xfrm>
          <a:off x="822722" y="1573886"/>
          <a:ext cx="7543800" cy="2839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3602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731509"/>
          </a:xfrm>
          <a:prstGeom prst="rect">
            <a:avLst/>
          </a:prstGeom>
          <a:solidFill>
            <a:srgbClr val="1E29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1"/>
          <p:cNvSpPr/>
          <p:nvPr/>
        </p:nvSpPr>
        <p:spPr>
          <a:xfrm>
            <a:off x="428625" y="228600"/>
            <a:ext cx="3748683" cy="2743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Age-Related Pathology Overview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342900" y="1074409"/>
            <a:ext cx="2628900" cy="3726191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Shape 3"/>
          <p:cNvSpPr/>
          <p:nvPr/>
        </p:nvSpPr>
        <p:spPr>
          <a:xfrm>
            <a:off x="342900" y="1074409"/>
            <a:ext cx="2628900" cy="57150"/>
          </a:xfrm>
          <a:prstGeom prst="rect">
            <a:avLst/>
          </a:prstGeom>
          <a:solidFill>
            <a:srgbClr val="0284C7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7325" y="1345871"/>
            <a:ext cx="400050" cy="4572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14350" y="1970949"/>
            <a:ext cx="2286000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293B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Young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514350" y="2270987"/>
            <a:ext cx="2286000" cy="283964"/>
          </a:xfrm>
          <a:prstGeom prst="rect">
            <a:avLst/>
          </a:prstGeom>
          <a:noFill/>
          <a:ln/>
        </p:spPr>
        <p:txBody>
          <a:bodyPr wrap="square" lIns="0" tIns="0" rIns="0" bIns="136017" rtlCol="0" anchor="t">
            <a:spAutoFit/>
          </a:bodyPr>
          <a:lstStyle/>
          <a:p>
            <a:pPr marL="0" indent="0" algn="ctr">
              <a:buNone/>
            </a:pPr>
            <a:r>
              <a:rPr lang="en-US" sz="9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&lt; 35 years</a:t>
            </a:r>
            <a:endParaRPr lang="en-US" sz="950" dirty="0"/>
          </a:p>
        </p:txBody>
      </p:sp>
      <p:sp>
        <p:nvSpPr>
          <p:cNvPr id="10" name="Shape 6"/>
          <p:cNvSpPr/>
          <p:nvPr/>
        </p:nvSpPr>
        <p:spPr>
          <a:xfrm>
            <a:off x="514350" y="2726401"/>
            <a:ext cx="2286000" cy="360759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Text 7"/>
          <p:cNvSpPr/>
          <p:nvPr/>
        </p:nvSpPr>
        <p:spPr>
          <a:xfrm>
            <a:off x="514350" y="2726401"/>
            <a:ext cx="2286000" cy="452432"/>
          </a:xfrm>
          <a:prstGeom prst="rect">
            <a:avLst/>
          </a:prstGeom>
          <a:noFill/>
          <a:ln/>
        </p:spPr>
        <p:txBody>
          <a:bodyPr wrap="square" lIns="102108" tIns="102108" rIns="102108" bIns="102108" rtlCol="0" anchor="t">
            <a:sp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284C7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Instability</a:t>
            </a:r>
            <a:endParaRPr lang="en-US" sz="1600" dirty="0"/>
          </a:p>
        </p:txBody>
      </p:sp>
      <p:sp>
        <p:nvSpPr>
          <p:cNvPr id="12" name="Shape 8"/>
          <p:cNvSpPr/>
          <p:nvPr/>
        </p:nvSpPr>
        <p:spPr>
          <a:xfrm>
            <a:off x="3257550" y="1074409"/>
            <a:ext cx="2628900" cy="3726191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Shape 9"/>
          <p:cNvSpPr/>
          <p:nvPr/>
        </p:nvSpPr>
        <p:spPr>
          <a:xfrm>
            <a:off x="3257550" y="1074409"/>
            <a:ext cx="2628900" cy="57150"/>
          </a:xfrm>
          <a:prstGeom prst="rect">
            <a:avLst/>
          </a:prstGeom>
          <a:solidFill>
            <a:srgbClr val="0284C7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9125" y="1345871"/>
            <a:ext cx="285750" cy="45720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3429000" y="1970949"/>
            <a:ext cx="2286000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293B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Middle-Aged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3429000" y="2270987"/>
            <a:ext cx="2286000" cy="283964"/>
          </a:xfrm>
          <a:prstGeom prst="rect">
            <a:avLst/>
          </a:prstGeom>
          <a:noFill/>
          <a:ln/>
        </p:spPr>
        <p:txBody>
          <a:bodyPr wrap="square" lIns="0" tIns="0" rIns="0" bIns="136017" rtlCol="0" anchor="t">
            <a:spAutoFit/>
          </a:bodyPr>
          <a:lstStyle/>
          <a:p>
            <a:pPr marL="0" indent="0" algn="ctr">
              <a:buNone/>
            </a:pPr>
            <a:r>
              <a:rPr lang="en-US" sz="9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40 - 60 years</a:t>
            </a:r>
            <a:endParaRPr lang="en-US" sz="950" dirty="0"/>
          </a:p>
        </p:txBody>
      </p:sp>
      <p:sp>
        <p:nvSpPr>
          <p:cNvPr id="17" name="Shape 12"/>
          <p:cNvSpPr/>
          <p:nvPr/>
        </p:nvSpPr>
        <p:spPr>
          <a:xfrm>
            <a:off x="3429000" y="2726401"/>
            <a:ext cx="2286000" cy="360759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Text 13"/>
          <p:cNvSpPr/>
          <p:nvPr/>
        </p:nvSpPr>
        <p:spPr>
          <a:xfrm>
            <a:off x="3429000" y="2726401"/>
            <a:ext cx="2286000" cy="452432"/>
          </a:xfrm>
          <a:prstGeom prst="rect">
            <a:avLst/>
          </a:prstGeom>
          <a:noFill/>
          <a:ln/>
        </p:spPr>
        <p:txBody>
          <a:bodyPr wrap="square" lIns="102108" tIns="102108" rIns="102108" bIns="102108" rtlCol="0" anchor="t">
            <a:sp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284C7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Frozen Shoulder</a:t>
            </a:r>
            <a:endParaRPr lang="en-US" sz="1600" dirty="0"/>
          </a:p>
        </p:txBody>
      </p:sp>
      <p:sp>
        <p:nvSpPr>
          <p:cNvPr id="19" name="Shape 14"/>
          <p:cNvSpPr/>
          <p:nvPr/>
        </p:nvSpPr>
        <p:spPr>
          <a:xfrm>
            <a:off x="3429000" y="3172885"/>
            <a:ext cx="2286000" cy="360759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Text 15"/>
          <p:cNvSpPr/>
          <p:nvPr/>
        </p:nvSpPr>
        <p:spPr>
          <a:xfrm>
            <a:off x="3429000" y="3172885"/>
            <a:ext cx="2286000" cy="452432"/>
          </a:xfrm>
          <a:prstGeom prst="rect">
            <a:avLst/>
          </a:prstGeom>
          <a:noFill/>
          <a:ln/>
        </p:spPr>
        <p:txBody>
          <a:bodyPr wrap="square" lIns="102108" tIns="102108" rIns="102108" bIns="102108" rtlCol="0" anchor="t">
            <a:sp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284C7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Impingement</a:t>
            </a:r>
            <a:endParaRPr lang="en-US" sz="1100" dirty="0"/>
          </a:p>
        </p:txBody>
      </p:sp>
      <p:sp>
        <p:nvSpPr>
          <p:cNvPr id="21" name="Shape 16"/>
          <p:cNvSpPr/>
          <p:nvPr/>
        </p:nvSpPr>
        <p:spPr>
          <a:xfrm>
            <a:off x="3429000" y="3619370"/>
            <a:ext cx="2286000" cy="360759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Text 17"/>
          <p:cNvSpPr/>
          <p:nvPr/>
        </p:nvSpPr>
        <p:spPr>
          <a:xfrm>
            <a:off x="3429000" y="3619370"/>
            <a:ext cx="2286000" cy="421654"/>
          </a:xfrm>
          <a:prstGeom prst="rect">
            <a:avLst/>
          </a:prstGeom>
          <a:noFill/>
          <a:ln/>
        </p:spPr>
        <p:txBody>
          <a:bodyPr wrap="square" lIns="102108" tIns="102108" rIns="102108" bIns="102108" rtlCol="0" anchor="t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284C7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Rotator Cuff Disease</a:t>
            </a:r>
            <a:endParaRPr lang="en-US" sz="1400" dirty="0"/>
          </a:p>
        </p:txBody>
      </p:sp>
      <p:sp>
        <p:nvSpPr>
          <p:cNvPr id="23" name="Shape 18"/>
          <p:cNvSpPr/>
          <p:nvPr/>
        </p:nvSpPr>
        <p:spPr>
          <a:xfrm>
            <a:off x="6172200" y="1074409"/>
            <a:ext cx="2628900" cy="3726191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Shape 19"/>
          <p:cNvSpPr/>
          <p:nvPr/>
        </p:nvSpPr>
        <p:spPr>
          <a:xfrm>
            <a:off x="6172200" y="1074409"/>
            <a:ext cx="2628900" cy="57150"/>
          </a:xfrm>
          <a:prstGeom prst="rect">
            <a:avLst/>
          </a:prstGeom>
          <a:solidFill>
            <a:srgbClr val="0284C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Text 20"/>
          <p:cNvSpPr/>
          <p:nvPr/>
        </p:nvSpPr>
        <p:spPr>
          <a:xfrm>
            <a:off x="6343650" y="1970949"/>
            <a:ext cx="2286000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293B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Older</a:t>
            </a:r>
            <a:endParaRPr lang="en-US" sz="1400" dirty="0"/>
          </a:p>
        </p:txBody>
      </p:sp>
      <p:sp>
        <p:nvSpPr>
          <p:cNvPr id="26" name="Text 21"/>
          <p:cNvSpPr/>
          <p:nvPr/>
        </p:nvSpPr>
        <p:spPr>
          <a:xfrm>
            <a:off x="6343650" y="2270987"/>
            <a:ext cx="2286000" cy="283964"/>
          </a:xfrm>
          <a:prstGeom prst="rect">
            <a:avLst/>
          </a:prstGeom>
          <a:noFill/>
          <a:ln/>
        </p:spPr>
        <p:txBody>
          <a:bodyPr wrap="square" lIns="0" tIns="0" rIns="0" bIns="136017" rtlCol="0" anchor="t">
            <a:spAutoFit/>
          </a:bodyPr>
          <a:lstStyle/>
          <a:p>
            <a:pPr marL="0" indent="0" algn="ctr">
              <a:buNone/>
            </a:pPr>
            <a:r>
              <a:rPr lang="en-US" sz="9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60+ years</a:t>
            </a:r>
            <a:endParaRPr lang="en-US" sz="950" dirty="0"/>
          </a:p>
        </p:txBody>
      </p:sp>
      <p:sp>
        <p:nvSpPr>
          <p:cNvPr id="27" name="Shape 22"/>
          <p:cNvSpPr/>
          <p:nvPr/>
        </p:nvSpPr>
        <p:spPr>
          <a:xfrm>
            <a:off x="6343650" y="2726401"/>
            <a:ext cx="2286000" cy="360759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Text 23"/>
          <p:cNvSpPr/>
          <p:nvPr/>
        </p:nvSpPr>
        <p:spPr>
          <a:xfrm>
            <a:off x="6343650" y="2726401"/>
            <a:ext cx="2286000" cy="421654"/>
          </a:xfrm>
          <a:prstGeom prst="rect">
            <a:avLst/>
          </a:prstGeom>
          <a:noFill/>
          <a:ln/>
        </p:spPr>
        <p:txBody>
          <a:bodyPr wrap="square" lIns="102108" tIns="102108" rIns="102108" bIns="102108" rtlCol="0" anchor="t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284C7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Osteoarthritis</a:t>
            </a:r>
            <a:endParaRPr lang="en-US" sz="1100" dirty="0"/>
          </a:p>
        </p:txBody>
      </p:sp>
      <p:sp>
        <p:nvSpPr>
          <p:cNvPr id="29" name="Shape 24"/>
          <p:cNvSpPr/>
          <p:nvPr/>
        </p:nvSpPr>
        <p:spPr>
          <a:xfrm>
            <a:off x="6343650" y="3172885"/>
            <a:ext cx="2286000" cy="360759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Text 25"/>
          <p:cNvSpPr/>
          <p:nvPr/>
        </p:nvSpPr>
        <p:spPr>
          <a:xfrm>
            <a:off x="6343650" y="3172885"/>
            <a:ext cx="2286000" cy="421654"/>
          </a:xfrm>
          <a:prstGeom prst="rect">
            <a:avLst/>
          </a:prstGeom>
          <a:noFill/>
          <a:ln/>
        </p:spPr>
        <p:txBody>
          <a:bodyPr wrap="square" lIns="102108" tIns="102108" rIns="102108" bIns="102108" rtlCol="0" anchor="t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284C7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Rotator Cuff Tears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1D41E-CC4E-FF57-81EC-84BA26AA1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172445B-41B7-B2D4-DDC7-1C120FA04A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7361" y="826477"/>
            <a:ext cx="6827454" cy="384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86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Take‑Home Messages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Young trauma → dislocation</a:t>
            </a:r>
          </a:p>
          <a:p>
            <a:r>
              <a:rPr dirty="0"/>
              <a:t>Middle age pain → rotator cuff tear</a:t>
            </a:r>
          </a:p>
          <a:p>
            <a:r>
              <a:rPr lang="en-GB" dirty="0"/>
              <a:t>Old age </a:t>
            </a:r>
            <a:r>
              <a:rPr dirty="0"/>
              <a:t>→ </a:t>
            </a:r>
            <a:r>
              <a:rPr lang="en-GB" dirty="0"/>
              <a:t>Glenohumeral Arthritis </a:t>
            </a:r>
            <a:endParaRPr dirty="0"/>
          </a:p>
          <a:p>
            <a:r>
              <a:rPr dirty="0"/>
              <a:t>Anatomy explains shoulder pathology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9797" y="1091208"/>
            <a:ext cx="964406" cy="8572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077170" y="2334220"/>
            <a:ext cx="2989659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4150" b="1" dirty="0">
                <a:solidFill>
                  <a:srgbClr val="FFFFFF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Thank You</a:t>
            </a:r>
            <a:endParaRPr lang="en-US" sz="4150" dirty="0"/>
          </a:p>
        </p:txBody>
      </p:sp>
      <p:sp>
        <p:nvSpPr>
          <p:cNvPr id="5" name="Text 1"/>
          <p:cNvSpPr/>
          <p:nvPr/>
        </p:nvSpPr>
        <p:spPr>
          <a:xfrm>
            <a:off x="3895130" y="3820120"/>
            <a:ext cx="1353741" cy="3125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900" dirty="0">
                <a:solidFill>
                  <a:srgbClr val="E0F2F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Questions?</a:t>
            </a:r>
            <a:endParaRPr lang="en-US" sz="1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727D4-521A-74D4-FE61-C437049F3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068A7258-2B61-0446-30B7-1ECF579F28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F0AE2656-CBD5-33B5-80A7-002016841E15}"/>
              </a:ext>
            </a:extLst>
          </p:cNvPr>
          <p:cNvSpPr/>
          <p:nvPr/>
        </p:nvSpPr>
        <p:spPr>
          <a:xfrm>
            <a:off x="0" y="0"/>
            <a:ext cx="9144000" cy="731509"/>
          </a:xfrm>
          <a:prstGeom prst="rect">
            <a:avLst/>
          </a:prstGeom>
          <a:solidFill>
            <a:srgbClr val="1E293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6CD62348-A5D4-5405-D193-EAACBCA877B0}"/>
              </a:ext>
            </a:extLst>
          </p:cNvPr>
          <p:cNvSpPr/>
          <p:nvPr/>
        </p:nvSpPr>
        <p:spPr>
          <a:xfrm>
            <a:off x="428625" y="228600"/>
            <a:ext cx="1271182" cy="23634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Shoulder </a:t>
            </a:r>
            <a:r>
              <a:rPr lang="en-US" sz="1600" b="1" dirty="0">
                <a:solidFill>
                  <a:srgbClr val="FFFFFF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E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xa</a:t>
            </a:r>
            <a:r>
              <a:rPr lang="en-US" sz="1600" b="1" dirty="0">
                <a:solidFill>
                  <a:srgbClr val="FFFFFF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BE093BE4-515E-6A65-377C-8FEF3640CFD7}"/>
              </a:ext>
            </a:extLst>
          </p:cNvPr>
          <p:cNvSpPr/>
          <p:nvPr/>
        </p:nvSpPr>
        <p:spPr>
          <a:xfrm>
            <a:off x="342900" y="1074409"/>
            <a:ext cx="2628900" cy="3726191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6D019FD5-64F0-674C-BA6A-AAD5516EA41C}"/>
              </a:ext>
            </a:extLst>
          </p:cNvPr>
          <p:cNvSpPr/>
          <p:nvPr/>
        </p:nvSpPr>
        <p:spPr>
          <a:xfrm>
            <a:off x="342900" y="1074409"/>
            <a:ext cx="2628900" cy="57150"/>
          </a:xfrm>
          <a:prstGeom prst="rect">
            <a:avLst/>
          </a:prstGeom>
          <a:solidFill>
            <a:srgbClr val="0284C7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EC59BC7D-B468-C8EE-17BE-C6FBDFC7228C}"/>
              </a:ext>
            </a:extLst>
          </p:cNvPr>
          <p:cNvSpPr/>
          <p:nvPr/>
        </p:nvSpPr>
        <p:spPr>
          <a:xfrm>
            <a:off x="514350" y="1970949"/>
            <a:ext cx="2286000" cy="11079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>
                <a:solidFill>
                  <a:srgbClr val="1E293B"/>
                </a:solidFill>
                <a:latin typeface="Inter ExtraBold" pitchFamily="34" charset="0"/>
                <a:ea typeface="Inter ExtraBold" pitchFamily="34" charset="-122"/>
              </a:rPr>
              <a:t>Look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0829F549-6178-418B-7D0C-9C2B521D955B}"/>
              </a:ext>
            </a:extLst>
          </p:cNvPr>
          <p:cNvSpPr/>
          <p:nvPr/>
        </p:nvSpPr>
        <p:spPr>
          <a:xfrm>
            <a:off x="514350" y="2270987"/>
            <a:ext cx="2286000" cy="283964"/>
          </a:xfrm>
          <a:prstGeom prst="rect">
            <a:avLst/>
          </a:prstGeom>
          <a:noFill/>
          <a:ln/>
        </p:spPr>
        <p:txBody>
          <a:bodyPr wrap="square" lIns="0" tIns="0" rIns="0" bIns="136017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7197CB0A-EDF8-E8A6-8C63-436E868FD6E2}"/>
              </a:ext>
            </a:extLst>
          </p:cNvPr>
          <p:cNvSpPr/>
          <p:nvPr/>
        </p:nvSpPr>
        <p:spPr>
          <a:xfrm>
            <a:off x="514350" y="2726401"/>
            <a:ext cx="2286000" cy="452432"/>
          </a:xfrm>
          <a:prstGeom prst="rect">
            <a:avLst/>
          </a:prstGeom>
          <a:noFill/>
          <a:ln/>
        </p:spPr>
        <p:txBody>
          <a:bodyPr wrap="square" lIns="102108" tIns="102108" rIns="102108" bIns="102108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8">
            <a:extLst>
              <a:ext uri="{FF2B5EF4-FFF2-40B4-BE49-F238E27FC236}">
                <a16:creationId xmlns:a16="http://schemas.microsoft.com/office/drawing/2014/main" id="{D1CB5ED8-7BA7-4747-A99F-DDCDD8DEE6D3}"/>
              </a:ext>
            </a:extLst>
          </p:cNvPr>
          <p:cNvSpPr/>
          <p:nvPr/>
        </p:nvSpPr>
        <p:spPr>
          <a:xfrm>
            <a:off x="3257550" y="1074409"/>
            <a:ext cx="2628900" cy="3726191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CA53C20F-F5E7-7F75-A67E-FDF604E43796}"/>
              </a:ext>
            </a:extLst>
          </p:cNvPr>
          <p:cNvSpPr/>
          <p:nvPr/>
        </p:nvSpPr>
        <p:spPr>
          <a:xfrm>
            <a:off x="3257550" y="1074409"/>
            <a:ext cx="2628900" cy="57150"/>
          </a:xfrm>
          <a:prstGeom prst="rect">
            <a:avLst/>
          </a:prstGeom>
          <a:solidFill>
            <a:srgbClr val="0284C7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0">
            <a:extLst>
              <a:ext uri="{FF2B5EF4-FFF2-40B4-BE49-F238E27FC236}">
                <a16:creationId xmlns:a16="http://schemas.microsoft.com/office/drawing/2014/main" id="{281DFE72-F629-3352-7888-93AC726BCA6F}"/>
              </a:ext>
            </a:extLst>
          </p:cNvPr>
          <p:cNvSpPr/>
          <p:nvPr/>
        </p:nvSpPr>
        <p:spPr>
          <a:xfrm>
            <a:off x="3429000" y="1970949"/>
            <a:ext cx="2286000" cy="11079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Feel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58E349F1-9E8E-7EE0-2E93-866DA563FDF7}"/>
              </a:ext>
            </a:extLst>
          </p:cNvPr>
          <p:cNvSpPr/>
          <p:nvPr/>
        </p:nvSpPr>
        <p:spPr>
          <a:xfrm>
            <a:off x="3429000" y="2270987"/>
            <a:ext cx="2286000" cy="283964"/>
          </a:xfrm>
          <a:prstGeom prst="rect">
            <a:avLst/>
          </a:prstGeom>
          <a:noFill/>
          <a:ln/>
        </p:spPr>
        <p:txBody>
          <a:bodyPr wrap="square" lIns="0" tIns="0" rIns="0" bIns="136017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3">
            <a:extLst>
              <a:ext uri="{FF2B5EF4-FFF2-40B4-BE49-F238E27FC236}">
                <a16:creationId xmlns:a16="http://schemas.microsoft.com/office/drawing/2014/main" id="{FAB757AF-1032-7E4F-47D8-964003D91471}"/>
              </a:ext>
            </a:extLst>
          </p:cNvPr>
          <p:cNvSpPr/>
          <p:nvPr/>
        </p:nvSpPr>
        <p:spPr>
          <a:xfrm>
            <a:off x="3429000" y="2726401"/>
            <a:ext cx="2286000" cy="452432"/>
          </a:xfrm>
          <a:prstGeom prst="rect">
            <a:avLst/>
          </a:prstGeom>
          <a:noFill/>
          <a:ln/>
        </p:spPr>
        <p:txBody>
          <a:bodyPr wrap="square" lIns="102108" tIns="102108" rIns="102108" bIns="102108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5">
            <a:extLst>
              <a:ext uri="{FF2B5EF4-FFF2-40B4-BE49-F238E27FC236}">
                <a16:creationId xmlns:a16="http://schemas.microsoft.com/office/drawing/2014/main" id="{70C513B3-5422-CD54-DDF4-2D0148AFF03B}"/>
              </a:ext>
            </a:extLst>
          </p:cNvPr>
          <p:cNvSpPr/>
          <p:nvPr/>
        </p:nvSpPr>
        <p:spPr>
          <a:xfrm>
            <a:off x="3429000" y="3172885"/>
            <a:ext cx="2286000" cy="375487"/>
          </a:xfrm>
          <a:prstGeom prst="rect">
            <a:avLst/>
          </a:prstGeom>
          <a:noFill/>
          <a:ln/>
        </p:spPr>
        <p:txBody>
          <a:bodyPr wrap="square" lIns="102108" tIns="102108" rIns="102108" bIns="102108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17">
            <a:extLst>
              <a:ext uri="{FF2B5EF4-FFF2-40B4-BE49-F238E27FC236}">
                <a16:creationId xmlns:a16="http://schemas.microsoft.com/office/drawing/2014/main" id="{924C308C-88BD-75BD-1E53-E0B8044E6F10}"/>
              </a:ext>
            </a:extLst>
          </p:cNvPr>
          <p:cNvSpPr/>
          <p:nvPr/>
        </p:nvSpPr>
        <p:spPr>
          <a:xfrm>
            <a:off x="3429000" y="3619370"/>
            <a:ext cx="2286000" cy="421654"/>
          </a:xfrm>
          <a:prstGeom prst="rect">
            <a:avLst/>
          </a:prstGeom>
          <a:noFill/>
          <a:ln/>
        </p:spPr>
        <p:txBody>
          <a:bodyPr wrap="square" lIns="102108" tIns="102108" rIns="102108" bIns="102108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Shape 18">
            <a:extLst>
              <a:ext uri="{FF2B5EF4-FFF2-40B4-BE49-F238E27FC236}">
                <a16:creationId xmlns:a16="http://schemas.microsoft.com/office/drawing/2014/main" id="{5937E747-3AA6-0FFF-BDAF-952D4D71145D}"/>
              </a:ext>
            </a:extLst>
          </p:cNvPr>
          <p:cNvSpPr/>
          <p:nvPr/>
        </p:nvSpPr>
        <p:spPr>
          <a:xfrm>
            <a:off x="6172200" y="1074409"/>
            <a:ext cx="2628900" cy="3726191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19">
            <a:extLst>
              <a:ext uri="{FF2B5EF4-FFF2-40B4-BE49-F238E27FC236}">
                <a16:creationId xmlns:a16="http://schemas.microsoft.com/office/drawing/2014/main" id="{4BA44586-F0AB-768C-52F0-BEE30A95BF57}"/>
              </a:ext>
            </a:extLst>
          </p:cNvPr>
          <p:cNvSpPr/>
          <p:nvPr/>
        </p:nvSpPr>
        <p:spPr>
          <a:xfrm>
            <a:off x="6172200" y="1074409"/>
            <a:ext cx="2628900" cy="57150"/>
          </a:xfrm>
          <a:prstGeom prst="rect">
            <a:avLst/>
          </a:prstGeom>
          <a:solidFill>
            <a:srgbClr val="0284C7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0">
            <a:extLst>
              <a:ext uri="{FF2B5EF4-FFF2-40B4-BE49-F238E27FC236}">
                <a16:creationId xmlns:a16="http://schemas.microsoft.com/office/drawing/2014/main" id="{FF5B25B6-460C-E3DD-6B96-205B84B4E385}"/>
              </a:ext>
            </a:extLst>
          </p:cNvPr>
          <p:cNvSpPr/>
          <p:nvPr/>
        </p:nvSpPr>
        <p:spPr>
          <a:xfrm>
            <a:off x="6343650" y="1970949"/>
            <a:ext cx="2286000" cy="9233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Move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1">
            <a:extLst>
              <a:ext uri="{FF2B5EF4-FFF2-40B4-BE49-F238E27FC236}">
                <a16:creationId xmlns:a16="http://schemas.microsoft.com/office/drawing/2014/main" id="{1E9E4C04-B135-79DD-A466-8DBF3789E026}"/>
              </a:ext>
            </a:extLst>
          </p:cNvPr>
          <p:cNvSpPr/>
          <p:nvPr/>
        </p:nvSpPr>
        <p:spPr>
          <a:xfrm>
            <a:off x="6343650" y="2270987"/>
            <a:ext cx="2286000" cy="283964"/>
          </a:xfrm>
          <a:prstGeom prst="rect">
            <a:avLst/>
          </a:prstGeom>
          <a:noFill/>
          <a:ln/>
        </p:spPr>
        <p:txBody>
          <a:bodyPr wrap="square" lIns="0" tIns="0" rIns="0" bIns="136017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3">
            <a:extLst>
              <a:ext uri="{FF2B5EF4-FFF2-40B4-BE49-F238E27FC236}">
                <a16:creationId xmlns:a16="http://schemas.microsoft.com/office/drawing/2014/main" id="{0F2D5EF1-8969-888E-4B96-3DCA339B10C1}"/>
              </a:ext>
            </a:extLst>
          </p:cNvPr>
          <p:cNvSpPr/>
          <p:nvPr/>
        </p:nvSpPr>
        <p:spPr>
          <a:xfrm>
            <a:off x="6343650" y="2726401"/>
            <a:ext cx="2286000" cy="375487"/>
          </a:xfrm>
          <a:prstGeom prst="rect">
            <a:avLst/>
          </a:prstGeom>
          <a:noFill/>
          <a:ln/>
        </p:spPr>
        <p:txBody>
          <a:bodyPr wrap="square" lIns="102108" tIns="102108" rIns="102108" bIns="102108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25">
            <a:extLst>
              <a:ext uri="{FF2B5EF4-FFF2-40B4-BE49-F238E27FC236}">
                <a16:creationId xmlns:a16="http://schemas.microsoft.com/office/drawing/2014/main" id="{3CC55486-F346-5C36-F6E9-C6847017CB01}"/>
              </a:ext>
            </a:extLst>
          </p:cNvPr>
          <p:cNvSpPr/>
          <p:nvPr/>
        </p:nvSpPr>
        <p:spPr>
          <a:xfrm>
            <a:off x="6343650" y="3172885"/>
            <a:ext cx="2286000" cy="421654"/>
          </a:xfrm>
          <a:prstGeom prst="rect">
            <a:avLst/>
          </a:prstGeom>
          <a:noFill/>
          <a:ln/>
        </p:spPr>
        <p:txBody>
          <a:bodyPr wrap="square" lIns="102108" tIns="102108" rIns="102108" bIns="102108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801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731509"/>
          </a:xfrm>
          <a:prstGeom prst="rect">
            <a:avLst/>
          </a:prstGeom>
          <a:solidFill>
            <a:srgbClr val="1E29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1"/>
          <p:cNvSpPr/>
          <p:nvPr/>
        </p:nvSpPr>
        <p:spPr>
          <a:xfrm>
            <a:off x="428625" y="228600"/>
            <a:ext cx="3870127" cy="2743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The Move: Active Range of Motion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1000125" y="1017622"/>
            <a:ext cx="7143750" cy="2857500"/>
          </a:xfrm>
          <a:prstGeom prst="rect">
            <a:avLst/>
          </a:prstGeom>
          <a:solidFill>
            <a:srgbClr val="F8FAFC"/>
          </a:solidFill>
          <a:ln w="18288">
            <a:solidFill>
              <a:srgbClr val="E0F2F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Shape 3"/>
          <p:cNvSpPr/>
          <p:nvPr/>
        </p:nvSpPr>
        <p:spPr>
          <a:xfrm>
            <a:off x="1433215" y="4103722"/>
            <a:ext cx="1476970" cy="344686"/>
          </a:xfrm>
          <a:prstGeom prst="roundRect">
            <a:avLst/>
          </a:prstGeom>
          <a:solidFill>
            <a:srgbClr val="E0F2F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Text 4"/>
          <p:cNvSpPr/>
          <p:nvPr/>
        </p:nvSpPr>
        <p:spPr>
          <a:xfrm>
            <a:off x="1433215" y="4103722"/>
            <a:ext cx="1476970" cy="344686"/>
          </a:xfrm>
          <a:prstGeom prst="rect">
            <a:avLst/>
          </a:prstGeom>
          <a:noFill/>
          <a:ln/>
        </p:spPr>
        <p:txBody>
          <a:bodyPr wrap="square" lIns="204089" tIns="102108" rIns="204089" bIns="102108" rtlCol="0" anchor="t">
            <a:sp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284C7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Forward Flexion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3081635" y="4103722"/>
            <a:ext cx="1428750" cy="344686"/>
          </a:xfrm>
          <a:prstGeom prst="roundRect">
            <a:avLst/>
          </a:prstGeom>
          <a:solidFill>
            <a:srgbClr val="E0F2F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6"/>
          <p:cNvSpPr/>
          <p:nvPr/>
        </p:nvSpPr>
        <p:spPr>
          <a:xfrm>
            <a:off x="3081635" y="4103722"/>
            <a:ext cx="1428750" cy="344686"/>
          </a:xfrm>
          <a:prstGeom prst="rect">
            <a:avLst/>
          </a:prstGeom>
          <a:noFill/>
          <a:ln/>
        </p:spPr>
        <p:txBody>
          <a:bodyPr wrap="square" lIns="204089" tIns="102108" rIns="204089" bIns="102108" rtlCol="0" anchor="t">
            <a:sp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284C7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Extension</a:t>
            </a:r>
            <a:endParaRPr lang="en-US" sz="1000" dirty="0"/>
          </a:p>
        </p:txBody>
      </p:sp>
      <p:sp>
        <p:nvSpPr>
          <p:cNvPr id="11" name="Shape 7"/>
          <p:cNvSpPr/>
          <p:nvPr/>
        </p:nvSpPr>
        <p:spPr>
          <a:xfrm>
            <a:off x="4681835" y="4103722"/>
            <a:ext cx="1428750" cy="344686"/>
          </a:xfrm>
          <a:prstGeom prst="roundRect">
            <a:avLst/>
          </a:prstGeom>
          <a:solidFill>
            <a:srgbClr val="E0F2F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Text 8"/>
          <p:cNvSpPr/>
          <p:nvPr/>
        </p:nvSpPr>
        <p:spPr>
          <a:xfrm>
            <a:off x="4681835" y="4103722"/>
            <a:ext cx="1428750" cy="344686"/>
          </a:xfrm>
          <a:prstGeom prst="rect">
            <a:avLst/>
          </a:prstGeom>
          <a:noFill/>
          <a:ln/>
        </p:spPr>
        <p:txBody>
          <a:bodyPr wrap="square" lIns="204089" tIns="102108" rIns="204089" bIns="102108" rtlCol="0" anchor="t">
            <a:sp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284C7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Abduction</a:t>
            </a:r>
            <a:endParaRPr lang="en-US" sz="1000" dirty="0"/>
          </a:p>
        </p:txBody>
      </p:sp>
      <p:sp>
        <p:nvSpPr>
          <p:cNvPr id="13" name="Shape 9"/>
          <p:cNvSpPr/>
          <p:nvPr/>
        </p:nvSpPr>
        <p:spPr>
          <a:xfrm>
            <a:off x="6282035" y="4103722"/>
            <a:ext cx="1428750" cy="344686"/>
          </a:xfrm>
          <a:prstGeom prst="roundRect">
            <a:avLst/>
          </a:prstGeom>
          <a:solidFill>
            <a:srgbClr val="E0F2FE"/>
          </a:solidFill>
          <a:ln/>
        </p:spPr>
        <p:txBody>
          <a:bodyPr/>
          <a:lstStyle/>
          <a:p>
            <a:endParaRPr lang="en-GB" dirty="0"/>
          </a:p>
        </p:txBody>
      </p:sp>
      <p:sp>
        <p:nvSpPr>
          <p:cNvPr id="14" name="Text 10"/>
          <p:cNvSpPr/>
          <p:nvPr/>
        </p:nvSpPr>
        <p:spPr>
          <a:xfrm>
            <a:off x="6282035" y="4103722"/>
            <a:ext cx="1428750" cy="360099"/>
          </a:xfrm>
          <a:prstGeom prst="rect">
            <a:avLst/>
          </a:prstGeom>
          <a:noFill/>
          <a:ln/>
        </p:spPr>
        <p:txBody>
          <a:bodyPr wrap="square" lIns="204089" tIns="102108" rIns="204089" bIns="102108" rtlCol="0" anchor="t">
            <a:spAutoFit/>
          </a:bodyPr>
          <a:lstStyle/>
          <a:p>
            <a:pPr marL="0" indent="0" algn="ctr">
              <a:buNone/>
            </a:pPr>
            <a:r>
              <a:rPr lang="en-US" sz="1000" b="1" dirty="0" err="1">
                <a:solidFill>
                  <a:srgbClr val="0284C7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Adducton</a:t>
            </a:r>
            <a:endParaRPr lang="en-US" sz="1000" dirty="0"/>
          </a:p>
        </p:txBody>
      </p:sp>
      <p:sp>
        <p:nvSpPr>
          <p:cNvPr id="15" name="Shape 11"/>
          <p:cNvSpPr/>
          <p:nvPr/>
        </p:nvSpPr>
        <p:spPr>
          <a:xfrm>
            <a:off x="2943225" y="4619858"/>
            <a:ext cx="1521619" cy="344686"/>
          </a:xfrm>
          <a:prstGeom prst="roundRect">
            <a:avLst/>
          </a:prstGeom>
          <a:solidFill>
            <a:srgbClr val="E0F2F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Text 12"/>
          <p:cNvSpPr/>
          <p:nvPr/>
        </p:nvSpPr>
        <p:spPr>
          <a:xfrm>
            <a:off x="2943225" y="4619858"/>
            <a:ext cx="1521619" cy="344686"/>
          </a:xfrm>
          <a:prstGeom prst="rect">
            <a:avLst/>
          </a:prstGeom>
          <a:noFill/>
          <a:ln/>
        </p:spPr>
        <p:txBody>
          <a:bodyPr wrap="square" lIns="204089" tIns="102108" rIns="204089" bIns="102108" rtlCol="0" anchor="t">
            <a:sp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284C7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Internal Rotation</a:t>
            </a:r>
            <a:endParaRPr lang="en-US" sz="1000" dirty="0"/>
          </a:p>
        </p:txBody>
      </p:sp>
      <p:sp>
        <p:nvSpPr>
          <p:cNvPr id="17" name="Shape 13"/>
          <p:cNvSpPr/>
          <p:nvPr/>
        </p:nvSpPr>
        <p:spPr>
          <a:xfrm>
            <a:off x="4636294" y="4619858"/>
            <a:ext cx="1564481" cy="344686"/>
          </a:xfrm>
          <a:prstGeom prst="roundRect">
            <a:avLst/>
          </a:prstGeom>
          <a:solidFill>
            <a:srgbClr val="E0F2F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Text 14"/>
          <p:cNvSpPr/>
          <p:nvPr/>
        </p:nvSpPr>
        <p:spPr>
          <a:xfrm>
            <a:off x="4636294" y="4619858"/>
            <a:ext cx="1564481" cy="344686"/>
          </a:xfrm>
          <a:prstGeom prst="rect">
            <a:avLst/>
          </a:prstGeom>
          <a:noFill/>
          <a:ln/>
        </p:spPr>
        <p:txBody>
          <a:bodyPr wrap="square" lIns="204089" tIns="102108" rIns="204089" bIns="102108" rtlCol="0" anchor="t">
            <a:sp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284C7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External Rotation</a:t>
            </a:r>
            <a:endParaRPr lang="en-US" sz="10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3C3DA81-DA11-4A68-3CB1-A91BD13326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1715" y="720898"/>
            <a:ext cx="5666258" cy="44190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731509"/>
          </a:xfrm>
          <a:prstGeom prst="rect">
            <a:avLst/>
          </a:prstGeom>
          <a:solidFill>
            <a:srgbClr val="1E29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1"/>
          <p:cNvSpPr/>
          <p:nvPr/>
        </p:nvSpPr>
        <p:spPr>
          <a:xfrm>
            <a:off x="428625" y="228600"/>
            <a:ext cx="4850606" cy="2743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The Critical Test: Passive External Rotation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607219" y="1330161"/>
            <a:ext cx="3571875" cy="3214688"/>
          </a:xfrm>
          <a:prstGeom prst="rect">
            <a:avLst/>
          </a:prstGeom>
          <a:solidFill>
            <a:srgbClr val="F8FAFC"/>
          </a:solidFill>
          <a:ln w="18288">
            <a:solidFill>
              <a:srgbClr val="E0F2F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Shape 3"/>
          <p:cNvSpPr/>
          <p:nvPr/>
        </p:nvSpPr>
        <p:spPr>
          <a:xfrm>
            <a:off x="4786313" y="1810578"/>
            <a:ext cx="3929063" cy="2253853"/>
          </a:xfrm>
          <a:prstGeom prst="rect">
            <a:avLst/>
          </a:prstGeom>
          <a:solidFill>
            <a:srgbClr val="0284C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Shape 4"/>
          <p:cNvSpPr/>
          <p:nvPr/>
        </p:nvSpPr>
        <p:spPr>
          <a:xfrm>
            <a:off x="4786313" y="1810578"/>
            <a:ext cx="85725" cy="2253853"/>
          </a:xfrm>
          <a:prstGeom prst="rect">
            <a:avLst/>
          </a:prstGeom>
          <a:solidFill>
            <a:srgbClr val="1E29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Text 5"/>
          <p:cNvSpPr/>
          <p:nvPr/>
        </p:nvSpPr>
        <p:spPr>
          <a:xfrm>
            <a:off x="5072063" y="2096328"/>
            <a:ext cx="3357563" cy="2768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E0F2FE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The First Step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5072063" y="2544598"/>
            <a:ext cx="3357563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If passive external rotation at the side is LIMITED: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5072063" y="3258973"/>
            <a:ext cx="3357563" cy="5197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E0F2F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diagnosis is Glenohumeral Pathology (Osteoarthritis or Frozen Shoulder). Stop here—impingement tests will be falsely positive.</a:t>
            </a:r>
            <a:endParaRPr lang="en-US" sz="105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1553842-E6D4-FF72-0B19-D1D7979B8E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867" y="1330160"/>
            <a:ext cx="4538706" cy="34106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731509"/>
          </a:xfrm>
          <a:prstGeom prst="rect">
            <a:avLst/>
          </a:prstGeom>
          <a:solidFill>
            <a:srgbClr val="1E29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1"/>
          <p:cNvSpPr/>
          <p:nvPr/>
        </p:nvSpPr>
        <p:spPr>
          <a:xfrm>
            <a:off x="428625" y="228600"/>
            <a:ext cx="2653355" cy="23634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Surgeon’s Diagnostic Algorithm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428625" y="1216754"/>
            <a:ext cx="2405072" cy="2398514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Shape 3"/>
          <p:cNvSpPr/>
          <p:nvPr/>
        </p:nvSpPr>
        <p:spPr>
          <a:xfrm>
            <a:off x="428625" y="1216754"/>
            <a:ext cx="2405072" cy="57150"/>
          </a:xfrm>
          <a:prstGeom prst="rect">
            <a:avLst/>
          </a:prstGeom>
          <a:solidFill>
            <a:srgbClr val="0284C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Shape 4"/>
          <p:cNvSpPr/>
          <p:nvPr/>
        </p:nvSpPr>
        <p:spPr>
          <a:xfrm>
            <a:off x="2819409" y="1216754"/>
            <a:ext cx="14288" cy="2398514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Shape 5"/>
          <p:cNvSpPr/>
          <p:nvPr/>
        </p:nvSpPr>
        <p:spPr>
          <a:xfrm>
            <a:off x="428625" y="3600980"/>
            <a:ext cx="2405072" cy="14288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Shape 6"/>
          <p:cNvSpPr/>
          <p:nvPr/>
        </p:nvSpPr>
        <p:spPr>
          <a:xfrm>
            <a:off x="428625" y="1216754"/>
            <a:ext cx="14288" cy="2398514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7"/>
          <p:cNvSpPr/>
          <p:nvPr/>
        </p:nvSpPr>
        <p:spPr>
          <a:xfrm>
            <a:off x="1450181" y="1481072"/>
            <a:ext cx="342900" cy="342900"/>
          </a:xfrm>
          <a:prstGeom prst="ellipse">
            <a:avLst/>
          </a:prstGeom>
          <a:solidFill>
            <a:srgbClr val="0284C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Text 8"/>
          <p:cNvSpPr/>
          <p:nvPr/>
        </p:nvSpPr>
        <p:spPr>
          <a:xfrm>
            <a:off x="1450181" y="1481072"/>
            <a:ext cx="3429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1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00075" y="1995422"/>
            <a:ext cx="2043113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293B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Check Passive ER at Side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1211759" y="2538347"/>
            <a:ext cx="819745" cy="269677"/>
          </a:xfrm>
          <a:prstGeom prst="roundRect">
            <a:avLst/>
          </a:prstGeom>
          <a:solidFill>
            <a:srgbClr val="E0F2F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Text 11"/>
          <p:cNvSpPr/>
          <p:nvPr/>
        </p:nvSpPr>
        <p:spPr>
          <a:xfrm>
            <a:off x="1211759" y="2538347"/>
            <a:ext cx="819745" cy="269677"/>
          </a:xfrm>
          <a:prstGeom prst="rect">
            <a:avLst/>
          </a:prstGeom>
          <a:noFill/>
          <a:ln/>
        </p:spPr>
        <p:txBody>
          <a:bodyPr wrap="none" lIns="136017" tIns="68072" rIns="136017" bIns="68072" rtlCol="0" anchor="t">
            <a:sp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284C7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If Limited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793849" y="2922324"/>
            <a:ext cx="1655564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Glenohumeral Pathology
(OA or Frozen Shoulder)</a:t>
            </a:r>
            <a:endParaRPr lang="en-US" sz="1050" dirty="0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7513" y="2269564"/>
            <a:ext cx="250031" cy="285750"/>
          </a:xfrm>
          <a:prstGeom prst="rect">
            <a:avLst/>
          </a:prstGeom>
        </p:spPr>
      </p:pic>
      <p:sp>
        <p:nvSpPr>
          <p:cNvPr id="17" name="Shape 13"/>
          <p:cNvSpPr/>
          <p:nvPr/>
        </p:nvSpPr>
        <p:spPr>
          <a:xfrm>
            <a:off x="3350419" y="1216754"/>
            <a:ext cx="2414588" cy="2398514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Shape 14"/>
          <p:cNvSpPr/>
          <p:nvPr/>
        </p:nvSpPr>
        <p:spPr>
          <a:xfrm>
            <a:off x="3350419" y="1216754"/>
            <a:ext cx="2414588" cy="57150"/>
          </a:xfrm>
          <a:prstGeom prst="rect">
            <a:avLst/>
          </a:prstGeom>
          <a:solidFill>
            <a:srgbClr val="0284C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Shape 15"/>
          <p:cNvSpPr/>
          <p:nvPr/>
        </p:nvSpPr>
        <p:spPr>
          <a:xfrm>
            <a:off x="5750719" y="1216754"/>
            <a:ext cx="14288" cy="2398514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Shape 16"/>
          <p:cNvSpPr/>
          <p:nvPr/>
        </p:nvSpPr>
        <p:spPr>
          <a:xfrm>
            <a:off x="3350419" y="3600980"/>
            <a:ext cx="2414588" cy="14288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Shape 17"/>
          <p:cNvSpPr/>
          <p:nvPr/>
        </p:nvSpPr>
        <p:spPr>
          <a:xfrm>
            <a:off x="3350419" y="1216754"/>
            <a:ext cx="14288" cy="2398514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Shape 18"/>
          <p:cNvSpPr/>
          <p:nvPr/>
        </p:nvSpPr>
        <p:spPr>
          <a:xfrm>
            <a:off x="4386235" y="1481072"/>
            <a:ext cx="342900" cy="342900"/>
          </a:xfrm>
          <a:prstGeom prst="ellipse">
            <a:avLst/>
          </a:prstGeom>
          <a:solidFill>
            <a:srgbClr val="0284C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Text 19"/>
          <p:cNvSpPr/>
          <p:nvPr/>
        </p:nvSpPr>
        <p:spPr>
          <a:xfrm>
            <a:off x="4386235" y="1481072"/>
            <a:ext cx="3429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2</a:t>
            </a:r>
            <a:endParaRPr lang="en-US" sz="1200" dirty="0"/>
          </a:p>
        </p:txBody>
      </p:sp>
      <p:sp>
        <p:nvSpPr>
          <p:cNvPr id="24" name="Text 20"/>
          <p:cNvSpPr/>
          <p:nvPr/>
        </p:nvSpPr>
        <p:spPr>
          <a:xfrm>
            <a:off x="3866527" y="1995422"/>
            <a:ext cx="1382316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293B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Assess AC Joint</a:t>
            </a:r>
            <a:endParaRPr lang="en-US" sz="1200" dirty="0"/>
          </a:p>
        </p:txBody>
      </p:sp>
      <p:sp>
        <p:nvSpPr>
          <p:cNvPr id="25" name="Shape 21"/>
          <p:cNvSpPr/>
          <p:nvPr/>
        </p:nvSpPr>
        <p:spPr>
          <a:xfrm>
            <a:off x="4128167" y="2538347"/>
            <a:ext cx="859036" cy="269677"/>
          </a:xfrm>
          <a:prstGeom prst="roundRect">
            <a:avLst/>
          </a:prstGeom>
          <a:solidFill>
            <a:srgbClr val="E0F2F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Text 22"/>
          <p:cNvSpPr/>
          <p:nvPr/>
        </p:nvSpPr>
        <p:spPr>
          <a:xfrm>
            <a:off x="4128167" y="2538347"/>
            <a:ext cx="859036" cy="269677"/>
          </a:xfrm>
          <a:prstGeom prst="rect">
            <a:avLst/>
          </a:prstGeom>
          <a:noFill/>
          <a:ln/>
        </p:spPr>
        <p:txBody>
          <a:bodyPr wrap="none" lIns="136017" tIns="68072" rIns="136017" bIns="68072" rtlCol="0" anchor="t">
            <a:sp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284C7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If Positive</a:t>
            </a:r>
            <a:endParaRPr lang="en-US" sz="900" dirty="0"/>
          </a:p>
        </p:txBody>
      </p:sp>
      <p:sp>
        <p:nvSpPr>
          <p:cNvPr id="27" name="Text 23"/>
          <p:cNvSpPr/>
          <p:nvPr/>
        </p:nvSpPr>
        <p:spPr>
          <a:xfrm>
            <a:off x="3914747" y="2922324"/>
            <a:ext cx="128587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 Joint Pathology
(Arthritis or Sprain)</a:t>
            </a:r>
            <a:endParaRPr lang="en-US" sz="1050" dirty="0"/>
          </a:p>
        </p:txBody>
      </p:sp>
      <p:pic>
        <p:nvPicPr>
          <p:cNvPr id="2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8338" y="2269564"/>
            <a:ext cx="250031" cy="285750"/>
          </a:xfrm>
          <a:prstGeom prst="rect">
            <a:avLst/>
          </a:prstGeom>
        </p:spPr>
      </p:pic>
      <p:sp>
        <p:nvSpPr>
          <p:cNvPr id="29" name="Shape 24"/>
          <p:cNvSpPr/>
          <p:nvPr/>
        </p:nvSpPr>
        <p:spPr>
          <a:xfrm>
            <a:off x="6291244" y="1216754"/>
            <a:ext cx="2424103" cy="2398514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Shape 25"/>
          <p:cNvSpPr/>
          <p:nvPr/>
        </p:nvSpPr>
        <p:spPr>
          <a:xfrm>
            <a:off x="6291244" y="1216754"/>
            <a:ext cx="2424103" cy="57150"/>
          </a:xfrm>
          <a:prstGeom prst="rect">
            <a:avLst/>
          </a:prstGeom>
          <a:solidFill>
            <a:srgbClr val="0284C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Shape 26"/>
          <p:cNvSpPr/>
          <p:nvPr/>
        </p:nvSpPr>
        <p:spPr>
          <a:xfrm>
            <a:off x="8701060" y="1216754"/>
            <a:ext cx="14288" cy="2398514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Shape 27"/>
          <p:cNvSpPr/>
          <p:nvPr/>
        </p:nvSpPr>
        <p:spPr>
          <a:xfrm>
            <a:off x="6291244" y="3600980"/>
            <a:ext cx="2424103" cy="14288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3" name="Shape 28"/>
          <p:cNvSpPr/>
          <p:nvPr/>
        </p:nvSpPr>
        <p:spPr>
          <a:xfrm>
            <a:off x="6291244" y="1216754"/>
            <a:ext cx="14288" cy="2398514"/>
          </a:xfrm>
          <a:prstGeom prst="rect">
            <a:avLst/>
          </a:prstGeom>
          <a:solidFill>
            <a:srgbClr val="E0F2F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Shape 29"/>
          <p:cNvSpPr/>
          <p:nvPr/>
        </p:nvSpPr>
        <p:spPr>
          <a:xfrm>
            <a:off x="7341403" y="1481072"/>
            <a:ext cx="342900" cy="342900"/>
          </a:xfrm>
          <a:prstGeom prst="ellipse">
            <a:avLst/>
          </a:prstGeom>
          <a:solidFill>
            <a:srgbClr val="0284C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Text 30"/>
          <p:cNvSpPr/>
          <p:nvPr/>
        </p:nvSpPr>
        <p:spPr>
          <a:xfrm>
            <a:off x="7341403" y="1481072"/>
            <a:ext cx="3429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3</a:t>
            </a:r>
            <a:endParaRPr lang="en-US" sz="1200" dirty="0"/>
          </a:p>
        </p:txBody>
      </p:sp>
      <p:sp>
        <p:nvSpPr>
          <p:cNvPr id="36" name="Text 31"/>
          <p:cNvSpPr/>
          <p:nvPr/>
        </p:nvSpPr>
        <p:spPr>
          <a:xfrm>
            <a:off x="6481781" y="1995422"/>
            <a:ext cx="2062172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293B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Evaluate Subacromial Space</a:t>
            </a:r>
            <a:endParaRPr lang="en-US" sz="1200" dirty="0"/>
          </a:p>
        </p:txBody>
      </p:sp>
      <p:sp>
        <p:nvSpPr>
          <p:cNvPr id="37" name="Shape 32"/>
          <p:cNvSpPr/>
          <p:nvPr/>
        </p:nvSpPr>
        <p:spPr>
          <a:xfrm>
            <a:off x="7083335" y="2538347"/>
            <a:ext cx="859036" cy="269677"/>
          </a:xfrm>
          <a:prstGeom prst="roundRect">
            <a:avLst/>
          </a:prstGeom>
          <a:solidFill>
            <a:srgbClr val="E0F2F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8" name="Text 33"/>
          <p:cNvSpPr/>
          <p:nvPr/>
        </p:nvSpPr>
        <p:spPr>
          <a:xfrm>
            <a:off x="7083335" y="2538347"/>
            <a:ext cx="859036" cy="269677"/>
          </a:xfrm>
          <a:prstGeom prst="rect">
            <a:avLst/>
          </a:prstGeom>
          <a:noFill/>
          <a:ln/>
        </p:spPr>
        <p:txBody>
          <a:bodyPr wrap="none" lIns="136017" tIns="68072" rIns="136017" bIns="68072" rtlCol="0" anchor="t">
            <a:sp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284C7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If Positive</a:t>
            </a:r>
            <a:endParaRPr lang="en-US" sz="900" dirty="0"/>
          </a:p>
        </p:txBody>
      </p:sp>
      <p:sp>
        <p:nvSpPr>
          <p:cNvPr id="39" name="Text 34"/>
          <p:cNvSpPr/>
          <p:nvPr/>
        </p:nvSpPr>
        <p:spPr>
          <a:xfrm>
            <a:off x="6815444" y="2922324"/>
            <a:ext cx="1394817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Impingement or
Rotator Cuff Disease</a:t>
            </a:r>
            <a:endParaRPr lang="en-US" sz="1050" dirty="0"/>
          </a:p>
        </p:txBody>
      </p:sp>
      <p:sp>
        <p:nvSpPr>
          <p:cNvPr id="40" name="Shape 35"/>
          <p:cNvSpPr/>
          <p:nvPr/>
        </p:nvSpPr>
        <p:spPr>
          <a:xfrm>
            <a:off x="428625" y="4100513"/>
            <a:ext cx="8286750" cy="757238"/>
          </a:xfrm>
          <a:prstGeom prst="rect">
            <a:avLst/>
          </a:prstGeom>
          <a:solidFill>
            <a:srgbClr val="1E29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1" name="Shape 36"/>
          <p:cNvSpPr/>
          <p:nvPr/>
        </p:nvSpPr>
        <p:spPr>
          <a:xfrm>
            <a:off x="428625" y="4100513"/>
            <a:ext cx="57150" cy="757238"/>
          </a:xfrm>
          <a:prstGeom prst="rect">
            <a:avLst/>
          </a:prstGeom>
          <a:solidFill>
            <a:srgbClr val="0284C7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4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75" y="4332684"/>
            <a:ext cx="285750" cy="285750"/>
          </a:xfrm>
          <a:prstGeom prst="rect">
            <a:avLst/>
          </a:prstGeom>
        </p:spPr>
      </p:pic>
      <p:sp>
        <p:nvSpPr>
          <p:cNvPr id="43" name="Text 37"/>
          <p:cNvSpPr/>
          <p:nvPr/>
        </p:nvSpPr>
        <p:spPr>
          <a:xfrm>
            <a:off x="1171575" y="4271963"/>
            <a:ext cx="7258050" cy="4143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0F2FE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Special Note for Young Patients (&lt;35): ALWAYS think instability first, even if they present with impingement symptoms.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Case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900" y="1364146"/>
            <a:ext cx="2728292" cy="3230477"/>
          </a:xfrm>
        </p:spPr>
        <p:txBody>
          <a:bodyPr>
            <a:normAutofit/>
          </a:bodyPr>
          <a:lstStyle/>
          <a:p>
            <a:r>
              <a:rPr sz="1800" dirty="0"/>
              <a:t>22‑year‑old </a:t>
            </a:r>
            <a:r>
              <a:rPr lang="en-GB" sz="1800" dirty="0"/>
              <a:t>football </a:t>
            </a:r>
            <a:r>
              <a:rPr sz="1800" dirty="0"/>
              <a:t>player falls on </a:t>
            </a:r>
            <a:r>
              <a:rPr lang="en-GB" sz="1800" dirty="0"/>
              <a:t>outstretched hand</a:t>
            </a:r>
            <a:r>
              <a:rPr sz="1800" dirty="0"/>
              <a:t>.</a:t>
            </a:r>
          </a:p>
          <a:p>
            <a:r>
              <a:rPr sz="1800" dirty="0"/>
              <a:t>Severe pain and deformity.</a:t>
            </a:r>
            <a:endParaRPr lang="en-GB" sz="1800" dirty="0"/>
          </a:p>
          <a:p>
            <a:r>
              <a:rPr lang="en-GB" sz="1800" dirty="0"/>
              <a:t>Numbness over lateral shoulder</a:t>
            </a:r>
            <a:endParaRPr sz="1800" dirty="0"/>
          </a:p>
          <a:p>
            <a:r>
              <a:rPr sz="1800" dirty="0"/>
              <a:t>likely diagnosis?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814665-9FD3-5AD4-BF9C-04C60C665A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192" y="1303020"/>
            <a:ext cx="4530748" cy="2987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617</Words>
  <Application>Microsoft Office PowerPoint</Application>
  <PresentationFormat>On-screen Show (16:9)</PresentationFormat>
  <Paragraphs>185</Paragraphs>
  <Slides>42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51" baseType="lpstr">
      <vt:lpstr>Aptos</vt:lpstr>
      <vt:lpstr>Arial</vt:lpstr>
      <vt:lpstr>Calibri</vt:lpstr>
      <vt:lpstr>Calibri Light</vt:lpstr>
      <vt:lpstr>Inter</vt:lpstr>
      <vt:lpstr>Inter ExtraBold</vt:lpstr>
      <vt:lpstr>Wingdings</vt:lpstr>
      <vt:lpstr>Office Theme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Clinical Case 1</vt:lpstr>
      <vt:lpstr>Shoulder dislocation</vt:lpstr>
      <vt:lpstr>PowerPoint Presentation</vt:lpstr>
      <vt:lpstr>Shoulder stabilizers</vt:lpstr>
      <vt:lpstr>Pathophysiology</vt:lpstr>
      <vt:lpstr>Labral tear </vt:lpstr>
      <vt:lpstr>Acute management</vt:lpstr>
      <vt:lpstr>Ongoing management</vt:lpstr>
      <vt:lpstr>Clinical Case 2</vt:lpstr>
      <vt:lpstr>Rotator Cuff Tear</vt:lpstr>
      <vt:lpstr>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Rotator Cuff MRI</vt:lpstr>
      <vt:lpstr>Management </vt:lpstr>
      <vt:lpstr>Clinical Case 3</vt:lpstr>
      <vt:lpstr>PowerPoint Presentation</vt:lpstr>
      <vt:lpstr>Frozen shoulder- Adhesive Capsulitis</vt:lpstr>
      <vt:lpstr>Frozen shoulder </vt:lpstr>
      <vt:lpstr>Treatment- Frozen shoulder</vt:lpstr>
      <vt:lpstr>Clinical Case 4</vt:lpstr>
      <vt:lpstr>Glenohumeral Osteoarthritis</vt:lpstr>
      <vt:lpstr>PowerPoint Presentation</vt:lpstr>
      <vt:lpstr>Management</vt:lpstr>
      <vt:lpstr>PowerPoint Presentation</vt:lpstr>
      <vt:lpstr>Take‑Home Messages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salameh mhirat</cp:lastModifiedBy>
  <cp:revision>2</cp:revision>
  <dcterms:created xsi:type="dcterms:W3CDTF">2026-04-28T02:34:36Z</dcterms:created>
  <dcterms:modified xsi:type="dcterms:W3CDTF">2026-08-18T05:48:53Z</dcterms:modified>
</cp:coreProperties>
</file>